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4" r:id="rId7"/>
    <p:sldId id="263" r:id="rId8"/>
    <p:sldId id="281" r:id="rId9"/>
    <p:sldId id="269" r:id="rId10"/>
    <p:sldId id="270" r:id="rId11"/>
    <p:sldId id="260" r:id="rId12"/>
    <p:sldId id="261" r:id="rId13"/>
    <p:sldId id="262" r:id="rId14"/>
    <p:sldId id="267" r:id="rId15"/>
    <p:sldId id="273" r:id="rId16"/>
    <p:sldId id="271" r:id="rId17"/>
    <p:sldId id="272" r:id="rId18"/>
    <p:sldId id="274" r:id="rId19"/>
    <p:sldId id="275" r:id="rId20"/>
    <p:sldId id="276" r:id="rId21"/>
    <p:sldId id="277" r:id="rId22"/>
    <p:sldId id="285" r:id="rId23"/>
    <p:sldId id="278" r:id="rId24"/>
    <p:sldId id="279" r:id="rId25"/>
    <p:sldId id="280" r:id="rId26"/>
    <p:sldId id="282" r:id="rId27"/>
    <p:sldId id="283" r:id="rId28"/>
    <p:sldId id="284" r:id="rId29"/>
    <p:sldId id="287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38CA70-2003-4CAB-A470-D5763C6E48CF}" v="103" dt="2025-04-22T21:02:19.4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92" d="100"/>
          <a:sy n="92" d="100"/>
        </p:scale>
        <p:origin x="2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penheim, Tomas" userId="7bbdd6b4-1f3d-4fdd-ac21-d8c716941374" providerId="ADAL" clId="{B038CA70-2003-4CAB-A470-D5763C6E48CF}"/>
    <pc:docChg chg="undo custSel addSld delSld modSld sldOrd">
      <pc:chgData name="Oppenheim, Tomas" userId="7bbdd6b4-1f3d-4fdd-ac21-d8c716941374" providerId="ADAL" clId="{B038CA70-2003-4CAB-A470-D5763C6E48CF}" dt="2025-04-22T21:02:19.444" v="3687"/>
      <pc:docMkLst>
        <pc:docMk/>
      </pc:docMkLst>
      <pc:sldChg chg="addSp delSp modSp add mod">
        <pc:chgData name="Oppenheim, Tomas" userId="7bbdd6b4-1f3d-4fdd-ac21-d8c716941374" providerId="ADAL" clId="{B038CA70-2003-4CAB-A470-D5763C6E48CF}" dt="2025-04-09T14:10:11.056" v="228" actId="22"/>
        <pc:sldMkLst>
          <pc:docMk/>
          <pc:sldMk cId="3574255517" sldId="259"/>
        </pc:sldMkLst>
        <pc:spChg chg="mod">
          <ac:chgData name="Oppenheim, Tomas" userId="7bbdd6b4-1f3d-4fdd-ac21-d8c716941374" providerId="ADAL" clId="{B038CA70-2003-4CAB-A470-D5763C6E48CF}" dt="2025-04-09T12:40:38.445" v="2" actId="20577"/>
          <ac:spMkLst>
            <pc:docMk/>
            <pc:sldMk cId="3574255517" sldId="259"/>
            <ac:spMk id="3" creationId="{B3CCF6FE-423F-3C4E-6C5B-CA3668EE2F35}"/>
          </ac:spMkLst>
        </pc:spChg>
      </pc:sldChg>
      <pc:sldChg chg="addSp delSp modSp add mod">
        <pc:chgData name="Oppenheim, Tomas" userId="7bbdd6b4-1f3d-4fdd-ac21-d8c716941374" providerId="ADAL" clId="{B038CA70-2003-4CAB-A470-D5763C6E48CF}" dt="2025-04-17T16:40:25.270" v="2507" actId="1076"/>
        <pc:sldMkLst>
          <pc:docMk/>
          <pc:sldMk cId="289257297" sldId="260"/>
        </pc:sldMkLst>
        <pc:spChg chg="add mod">
          <ac:chgData name="Oppenheim, Tomas" userId="7bbdd6b4-1f3d-4fdd-ac21-d8c716941374" providerId="ADAL" clId="{B038CA70-2003-4CAB-A470-D5763C6E48CF}" dt="2025-04-09T14:58:20.025" v="904" actId="20577"/>
          <ac:spMkLst>
            <pc:docMk/>
            <pc:sldMk cId="289257297" sldId="260"/>
            <ac:spMk id="2" creationId="{46CCF047-999B-E766-4207-6F3532811F8E}"/>
          </ac:spMkLst>
        </pc:spChg>
        <pc:spChg chg="add mod">
          <ac:chgData name="Oppenheim, Tomas" userId="7bbdd6b4-1f3d-4fdd-ac21-d8c716941374" providerId="ADAL" clId="{B038CA70-2003-4CAB-A470-D5763C6E48CF}" dt="2025-04-17T16:40:25.270" v="2507" actId="1076"/>
          <ac:spMkLst>
            <pc:docMk/>
            <pc:sldMk cId="289257297" sldId="260"/>
            <ac:spMk id="7" creationId="{D76A7EDB-7D75-6EF0-618A-F6FA99A6A4E2}"/>
          </ac:spMkLst>
        </pc:spChg>
        <pc:spChg chg="add mod">
          <ac:chgData name="Oppenheim, Tomas" userId="7bbdd6b4-1f3d-4fdd-ac21-d8c716941374" providerId="ADAL" clId="{B038CA70-2003-4CAB-A470-D5763C6E48CF}" dt="2025-04-09T18:12:57.166" v="2392" actId="1076"/>
          <ac:spMkLst>
            <pc:docMk/>
            <pc:sldMk cId="289257297" sldId="260"/>
            <ac:spMk id="8" creationId="{865A04EC-09E6-7E2A-659C-4F8C7A8F6065}"/>
          </ac:spMkLst>
        </pc:spChg>
        <pc:spChg chg="mod">
          <ac:chgData name="Oppenheim, Tomas" userId="7bbdd6b4-1f3d-4fdd-ac21-d8c716941374" providerId="ADAL" clId="{B038CA70-2003-4CAB-A470-D5763C6E48CF}" dt="2025-04-09T12:41:13.292" v="10" actId="1076"/>
          <ac:spMkLst>
            <pc:docMk/>
            <pc:sldMk cId="289257297" sldId="260"/>
            <ac:spMk id="10" creationId="{222041F2-67CC-5538-03EE-B6E2E3EAFF81}"/>
          </ac:spMkLst>
        </pc:spChg>
        <pc:spChg chg="mod">
          <ac:chgData name="Oppenheim, Tomas" userId="7bbdd6b4-1f3d-4fdd-ac21-d8c716941374" providerId="ADAL" clId="{B038CA70-2003-4CAB-A470-D5763C6E48CF}" dt="2025-04-09T12:41:20.152" v="11" actId="1076"/>
          <ac:spMkLst>
            <pc:docMk/>
            <pc:sldMk cId="289257297" sldId="260"/>
            <ac:spMk id="13" creationId="{22C63E94-D092-C650-9D76-1E9A4B0C73C7}"/>
          </ac:spMkLst>
        </pc:spChg>
        <pc:picChg chg="add mod">
          <ac:chgData name="Oppenheim, Tomas" userId="7bbdd6b4-1f3d-4fdd-ac21-d8c716941374" providerId="ADAL" clId="{B038CA70-2003-4CAB-A470-D5763C6E48CF}" dt="2025-04-09T12:44:07.023" v="197" actId="1076"/>
          <ac:picMkLst>
            <pc:docMk/>
            <pc:sldMk cId="289257297" sldId="260"/>
            <ac:picMk id="5" creationId="{7FD6E26B-2EE5-D52C-1187-6A19ED75A7FB}"/>
          </ac:picMkLst>
        </pc:picChg>
        <pc:picChg chg="mod">
          <ac:chgData name="Oppenheim, Tomas" userId="7bbdd6b4-1f3d-4fdd-ac21-d8c716941374" providerId="ADAL" clId="{B038CA70-2003-4CAB-A470-D5763C6E48CF}" dt="2025-04-09T12:44:10.033" v="199" actId="1076"/>
          <ac:picMkLst>
            <pc:docMk/>
            <pc:sldMk cId="289257297" sldId="260"/>
            <ac:picMk id="6" creationId="{9D3D0A59-218C-3596-0063-20B469CA1C48}"/>
          </ac:picMkLst>
        </pc:picChg>
        <pc:cxnChg chg="add mod">
          <ac:chgData name="Oppenheim, Tomas" userId="7bbdd6b4-1f3d-4fdd-ac21-d8c716941374" providerId="ADAL" clId="{B038CA70-2003-4CAB-A470-D5763C6E48CF}" dt="2025-04-09T18:12:50.638" v="2389" actId="1076"/>
          <ac:cxnSpMkLst>
            <pc:docMk/>
            <pc:sldMk cId="289257297" sldId="260"/>
            <ac:cxnSpMk id="4" creationId="{9BE17732-4B80-DC2E-63A2-60A29001A06D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09T12:46:18.658" v="216" actId="1076"/>
        <pc:sldMkLst>
          <pc:docMk/>
          <pc:sldMk cId="319549533" sldId="261"/>
        </pc:sldMkLst>
        <pc:spChg chg="add mod">
          <ac:chgData name="Oppenheim, Tomas" userId="7bbdd6b4-1f3d-4fdd-ac21-d8c716941374" providerId="ADAL" clId="{B038CA70-2003-4CAB-A470-D5763C6E48CF}" dt="2025-04-09T12:46:18.658" v="216" actId="1076"/>
          <ac:spMkLst>
            <pc:docMk/>
            <pc:sldMk cId="319549533" sldId="261"/>
            <ac:spMk id="6" creationId="{953AB804-FBE9-2B42-F70C-9DE27F181F02}"/>
          </ac:spMkLst>
        </pc:spChg>
        <pc:picChg chg="add mod">
          <ac:chgData name="Oppenheim, Tomas" userId="7bbdd6b4-1f3d-4fdd-ac21-d8c716941374" providerId="ADAL" clId="{B038CA70-2003-4CAB-A470-D5763C6E48CF}" dt="2025-04-09T12:46:14.849" v="215" actId="1076"/>
          <ac:picMkLst>
            <pc:docMk/>
            <pc:sldMk cId="319549533" sldId="261"/>
            <ac:picMk id="5" creationId="{3A82C5BC-9EFD-3BDB-825A-E503E88F76F2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09T12:48:12.942" v="222" actId="1076"/>
        <pc:sldMkLst>
          <pc:docMk/>
          <pc:sldMk cId="3365871758" sldId="262"/>
        </pc:sldMkLst>
        <pc:picChg chg="add mod">
          <ac:chgData name="Oppenheim, Tomas" userId="7bbdd6b4-1f3d-4fdd-ac21-d8c716941374" providerId="ADAL" clId="{B038CA70-2003-4CAB-A470-D5763C6E48CF}" dt="2025-04-09T12:48:12.942" v="222" actId="1076"/>
          <ac:picMkLst>
            <pc:docMk/>
            <pc:sldMk cId="3365871758" sldId="262"/>
            <ac:picMk id="5" creationId="{4B63EF5B-1C0C-AB6B-4AE1-E34DDDDE7BA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1:02:06.624" v="3685" actId="13822"/>
        <pc:sldMkLst>
          <pc:docMk/>
          <pc:sldMk cId="936320411" sldId="263"/>
        </pc:sldMkLst>
        <pc:spChg chg="add mod">
          <ac:chgData name="Oppenheim, Tomas" userId="7bbdd6b4-1f3d-4fdd-ac21-d8c716941374" providerId="ADAL" clId="{B038CA70-2003-4CAB-A470-D5763C6E48CF}" dt="2025-04-09T18:13:49.888" v="2457" actId="1076"/>
          <ac:spMkLst>
            <pc:docMk/>
            <pc:sldMk cId="936320411" sldId="263"/>
            <ac:spMk id="2" creationId="{ACCC6E6A-E1AF-1328-896A-5048161B7BE6}"/>
          </ac:spMkLst>
        </pc:spChg>
        <pc:spChg chg="add mod">
          <ac:chgData name="Oppenheim, Tomas" userId="7bbdd6b4-1f3d-4fdd-ac21-d8c716941374" providerId="ADAL" clId="{B038CA70-2003-4CAB-A470-D5763C6E48CF}" dt="2025-04-22T21:01:11.831" v="3571" actId="1076"/>
          <ac:spMkLst>
            <pc:docMk/>
            <pc:sldMk cId="936320411" sldId="263"/>
            <ac:spMk id="3" creationId="{D424001E-2FCF-704D-B6AD-D9E35BFF83AA}"/>
          </ac:spMkLst>
        </pc:spChg>
        <pc:spChg chg="add mod">
          <ac:chgData name="Oppenheim, Tomas" userId="7bbdd6b4-1f3d-4fdd-ac21-d8c716941374" providerId="ADAL" clId="{B038CA70-2003-4CAB-A470-D5763C6E48CF}" dt="2025-04-09T14:48:41.320" v="823" actId="20577"/>
          <ac:spMkLst>
            <pc:docMk/>
            <pc:sldMk cId="936320411" sldId="263"/>
            <ac:spMk id="6" creationId="{F6BFDABF-7973-2181-FD9B-055A378D7885}"/>
          </ac:spMkLst>
        </pc:spChg>
        <pc:spChg chg="add mod">
          <ac:chgData name="Oppenheim, Tomas" userId="7bbdd6b4-1f3d-4fdd-ac21-d8c716941374" providerId="ADAL" clId="{B038CA70-2003-4CAB-A470-D5763C6E48CF}" dt="2025-04-09T14:48:34.977" v="819" actId="14100"/>
          <ac:spMkLst>
            <pc:docMk/>
            <pc:sldMk cId="936320411" sldId="263"/>
            <ac:spMk id="7" creationId="{FCB161D0-3DE9-B90D-9E7A-D431AF6FAC5A}"/>
          </ac:spMkLst>
        </pc:spChg>
        <pc:spChg chg="add mod">
          <ac:chgData name="Oppenheim, Tomas" userId="7bbdd6b4-1f3d-4fdd-ac21-d8c716941374" providerId="ADAL" clId="{B038CA70-2003-4CAB-A470-D5763C6E48CF}" dt="2025-04-09T14:50:10.264" v="850" actId="1076"/>
          <ac:spMkLst>
            <pc:docMk/>
            <pc:sldMk cId="936320411" sldId="263"/>
            <ac:spMk id="8" creationId="{0C47193C-97BD-3C1E-AAAE-7577B00A975F}"/>
          </ac:spMkLst>
        </pc:spChg>
        <pc:spChg chg="add mod">
          <ac:chgData name="Oppenheim, Tomas" userId="7bbdd6b4-1f3d-4fdd-ac21-d8c716941374" providerId="ADAL" clId="{B038CA70-2003-4CAB-A470-D5763C6E48CF}" dt="2025-04-22T21:02:06.624" v="3685" actId="13822"/>
          <ac:spMkLst>
            <pc:docMk/>
            <pc:sldMk cId="936320411" sldId="263"/>
            <ac:spMk id="9" creationId="{CD1C5FD2-305D-1C48-3D04-43585FA3DF04}"/>
          </ac:spMkLst>
        </pc:spChg>
        <pc:spChg chg="add mod">
          <ac:chgData name="Oppenheim, Tomas" userId="7bbdd6b4-1f3d-4fdd-ac21-d8c716941374" providerId="ADAL" clId="{B038CA70-2003-4CAB-A470-D5763C6E48CF}" dt="2025-04-09T14:51:34.102" v="859" actId="20577"/>
          <ac:spMkLst>
            <pc:docMk/>
            <pc:sldMk cId="936320411" sldId="263"/>
            <ac:spMk id="18" creationId="{671B7D1F-1DFF-F0B4-CB85-1F4904EF02D7}"/>
          </ac:spMkLst>
        </pc:spChg>
        <pc:spChg chg="add mod">
          <ac:chgData name="Oppenheim, Tomas" userId="7bbdd6b4-1f3d-4fdd-ac21-d8c716941374" providerId="ADAL" clId="{B038CA70-2003-4CAB-A470-D5763C6E48CF}" dt="2025-04-09T14:52:20.462" v="901" actId="1076"/>
          <ac:spMkLst>
            <pc:docMk/>
            <pc:sldMk cId="936320411" sldId="263"/>
            <ac:spMk id="23" creationId="{2D3A4D55-6CE8-540F-DC91-B116D99EB691}"/>
          </ac:spMkLst>
        </pc:spChg>
        <pc:spChg chg="add mod">
          <ac:chgData name="Oppenheim, Tomas" userId="7bbdd6b4-1f3d-4fdd-ac21-d8c716941374" providerId="ADAL" clId="{B038CA70-2003-4CAB-A470-D5763C6E48CF}" dt="2025-04-09T14:48:12.826" v="809" actId="1076"/>
          <ac:spMkLst>
            <pc:docMk/>
            <pc:sldMk cId="936320411" sldId="263"/>
            <ac:spMk id="62" creationId="{46FE2B8B-0F33-6450-5FCB-88D01DA4DA59}"/>
          </ac:spMkLst>
        </pc:spChg>
        <pc:picChg chg="add del mod">
          <ac:chgData name="Oppenheim, Tomas" userId="7bbdd6b4-1f3d-4fdd-ac21-d8c716941374" providerId="ADAL" clId="{B038CA70-2003-4CAB-A470-D5763C6E48CF}" dt="2025-04-09T18:13:45.911" v="2456" actId="1076"/>
          <ac:picMkLst>
            <pc:docMk/>
            <pc:sldMk cId="936320411" sldId="263"/>
            <ac:picMk id="5" creationId="{23E187EA-1F93-2C54-D054-11B48E2D9C3B}"/>
          </ac:picMkLst>
        </pc:picChg>
        <pc:cxnChg chg="add mod">
          <ac:chgData name="Oppenheim, Tomas" userId="7bbdd6b4-1f3d-4fdd-ac21-d8c716941374" providerId="ADAL" clId="{B038CA70-2003-4CAB-A470-D5763C6E48CF}" dt="2025-04-22T21:00:59.148" v="3545" actId="1076"/>
          <ac:cxnSpMkLst>
            <pc:docMk/>
            <pc:sldMk cId="936320411" sldId="263"/>
            <ac:cxnSpMk id="4" creationId="{ADE08385-4FBC-28F1-4392-9E4053069DCA}"/>
          </ac:cxnSpMkLst>
        </pc:cxnChg>
        <pc:cxnChg chg="add">
          <ac:chgData name="Oppenheim, Tomas" userId="7bbdd6b4-1f3d-4fdd-ac21-d8c716941374" providerId="ADAL" clId="{B038CA70-2003-4CAB-A470-D5763C6E48CF}" dt="2025-04-09T14:49:00.745" v="829" actId="11529"/>
          <ac:cxnSpMkLst>
            <pc:docMk/>
            <pc:sldMk cId="936320411" sldId="263"/>
            <ac:cxnSpMk id="10" creationId="{C0D07B8B-8410-6E07-9E35-44DE3D63901D}"/>
          </ac:cxnSpMkLst>
        </pc:cxnChg>
        <pc:cxnChg chg="add mod">
          <ac:chgData name="Oppenheim, Tomas" userId="7bbdd6b4-1f3d-4fdd-ac21-d8c716941374" providerId="ADAL" clId="{B038CA70-2003-4CAB-A470-D5763C6E48CF}" dt="2025-04-09T14:49:09.104" v="832" actId="14100"/>
          <ac:cxnSpMkLst>
            <pc:docMk/>
            <pc:sldMk cId="936320411" sldId="263"/>
            <ac:cxnSpMk id="11" creationId="{DA853912-DBCE-BE26-2912-911309400066}"/>
          </ac:cxnSpMkLst>
        </pc:cxnChg>
        <pc:cxnChg chg="add mod">
          <ac:chgData name="Oppenheim, Tomas" userId="7bbdd6b4-1f3d-4fdd-ac21-d8c716941374" providerId="ADAL" clId="{B038CA70-2003-4CAB-A470-D5763C6E48CF}" dt="2025-04-09T14:49:18.529" v="835" actId="14100"/>
          <ac:cxnSpMkLst>
            <pc:docMk/>
            <pc:sldMk cId="936320411" sldId="263"/>
            <ac:cxnSpMk id="13" creationId="{FEE25207-0CF1-28C3-F75E-86F0E79424F6}"/>
          </ac:cxnSpMkLst>
        </pc:cxnChg>
        <pc:cxnChg chg="add mod">
          <ac:chgData name="Oppenheim, Tomas" userId="7bbdd6b4-1f3d-4fdd-ac21-d8c716941374" providerId="ADAL" clId="{B038CA70-2003-4CAB-A470-D5763C6E48CF}" dt="2025-04-09T14:50:07.213" v="849" actId="14100"/>
          <ac:cxnSpMkLst>
            <pc:docMk/>
            <pc:sldMk cId="936320411" sldId="263"/>
            <ac:cxnSpMk id="15" creationId="{6921D388-FFA9-981B-2B54-09FC5258BEBF}"/>
          </ac:cxnSpMkLst>
        </pc:cxnChg>
        <pc:cxnChg chg="add mod">
          <ac:chgData name="Oppenheim, Tomas" userId="7bbdd6b4-1f3d-4fdd-ac21-d8c716941374" providerId="ADAL" clId="{B038CA70-2003-4CAB-A470-D5763C6E48CF}" dt="2025-04-09T14:51:47.363" v="862" actId="14100"/>
          <ac:cxnSpMkLst>
            <pc:docMk/>
            <pc:sldMk cId="936320411" sldId="263"/>
            <ac:cxnSpMk id="19" creationId="{5AE1978B-8F1F-AEC3-5B11-D57362DA4E1E}"/>
          </ac:cxnSpMkLst>
        </pc:cxnChg>
        <pc:cxnChg chg="add mod">
          <ac:chgData name="Oppenheim, Tomas" userId="7bbdd6b4-1f3d-4fdd-ac21-d8c716941374" providerId="ADAL" clId="{B038CA70-2003-4CAB-A470-D5763C6E48CF}" dt="2025-04-09T14:51:53.363" v="865" actId="14100"/>
          <ac:cxnSpMkLst>
            <pc:docMk/>
            <pc:sldMk cId="936320411" sldId="263"/>
            <ac:cxnSpMk id="21" creationId="{34B1C2B5-45EA-5807-3710-4D2BB5FB8466}"/>
          </ac:cxnSpMkLst>
        </pc:cxnChg>
        <pc:cxnChg chg="add mod">
          <ac:chgData name="Oppenheim, Tomas" userId="7bbdd6b4-1f3d-4fdd-ac21-d8c716941374" providerId="ADAL" clId="{B038CA70-2003-4CAB-A470-D5763C6E48CF}" dt="2025-04-09T14:52:23.629" v="902" actId="14100"/>
          <ac:cxnSpMkLst>
            <pc:docMk/>
            <pc:sldMk cId="936320411" sldId="263"/>
            <ac:cxnSpMk id="24" creationId="{C9580391-6D46-5663-FB5E-E69A31C1D705}"/>
          </ac:cxnSpMkLst>
        </pc:cxnChg>
      </pc:sldChg>
      <pc:sldChg chg="addSp delSp modSp add mod">
        <pc:chgData name="Oppenheim, Tomas" userId="7bbdd6b4-1f3d-4fdd-ac21-d8c716941374" providerId="ADAL" clId="{B038CA70-2003-4CAB-A470-D5763C6E48CF}" dt="2025-04-09T17:15:50.376" v="1949" actId="20577"/>
        <pc:sldMkLst>
          <pc:docMk/>
          <pc:sldMk cId="2363091408" sldId="264"/>
        </pc:sldMkLst>
        <pc:spChg chg="add mod">
          <ac:chgData name="Oppenheim, Tomas" userId="7bbdd6b4-1f3d-4fdd-ac21-d8c716941374" providerId="ADAL" clId="{B038CA70-2003-4CAB-A470-D5763C6E48CF}" dt="2025-04-09T14:31:43.278" v="590" actId="113"/>
          <ac:spMkLst>
            <pc:docMk/>
            <pc:sldMk cId="2363091408" sldId="264"/>
            <ac:spMk id="8" creationId="{39B169E6-B429-5353-FF4A-C93F812F7DEB}"/>
          </ac:spMkLst>
        </pc:spChg>
        <pc:spChg chg="add mod">
          <ac:chgData name="Oppenheim, Tomas" userId="7bbdd6b4-1f3d-4fdd-ac21-d8c716941374" providerId="ADAL" clId="{B038CA70-2003-4CAB-A470-D5763C6E48CF}" dt="2025-04-09T14:16:29.542" v="325" actId="1037"/>
          <ac:spMkLst>
            <pc:docMk/>
            <pc:sldMk cId="2363091408" sldId="264"/>
            <ac:spMk id="23" creationId="{D0B745A0-B0A0-0F30-DE44-002230D9E50E}"/>
          </ac:spMkLst>
        </pc:spChg>
        <pc:spChg chg="add del mod">
          <ac:chgData name="Oppenheim, Tomas" userId="7bbdd6b4-1f3d-4fdd-ac21-d8c716941374" providerId="ADAL" clId="{B038CA70-2003-4CAB-A470-D5763C6E48CF}" dt="2025-04-09T14:40:42.322" v="708" actId="21"/>
          <ac:spMkLst>
            <pc:docMk/>
            <pc:sldMk cId="2363091408" sldId="264"/>
            <ac:spMk id="32" creationId="{D113E331-51CD-AC10-A324-7C3B31406971}"/>
          </ac:spMkLst>
        </pc:spChg>
        <pc:spChg chg="add mod">
          <ac:chgData name="Oppenheim, Tomas" userId="7bbdd6b4-1f3d-4fdd-ac21-d8c716941374" providerId="ADAL" clId="{B038CA70-2003-4CAB-A470-D5763C6E48CF}" dt="2025-04-09T14:26:42.223" v="383" actId="1076"/>
          <ac:spMkLst>
            <pc:docMk/>
            <pc:sldMk cId="2363091408" sldId="264"/>
            <ac:spMk id="39" creationId="{AD5FAEC9-7946-BDB8-1B78-0FB049A7BB55}"/>
          </ac:spMkLst>
        </pc:spChg>
        <pc:spChg chg="add mod">
          <ac:chgData name="Oppenheim, Tomas" userId="7bbdd6b4-1f3d-4fdd-ac21-d8c716941374" providerId="ADAL" clId="{B038CA70-2003-4CAB-A470-D5763C6E48CF}" dt="2025-04-09T14:31:32.135" v="587" actId="113"/>
          <ac:spMkLst>
            <pc:docMk/>
            <pc:sldMk cId="2363091408" sldId="264"/>
            <ac:spMk id="40" creationId="{3B0F45A5-F1B9-13C1-0178-1FD0FD276195}"/>
          </ac:spMkLst>
        </pc:spChg>
        <pc:spChg chg="add mod">
          <ac:chgData name="Oppenheim, Tomas" userId="7bbdd6b4-1f3d-4fdd-ac21-d8c716941374" providerId="ADAL" clId="{B038CA70-2003-4CAB-A470-D5763C6E48CF}" dt="2025-04-09T14:47:47.214" v="802" actId="1076"/>
          <ac:spMkLst>
            <pc:docMk/>
            <pc:sldMk cId="2363091408" sldId="264"/>
            <ac:spMk id="41" creationId="{6DE3FDE0-97AC-69D3-901D-DD94F9DF3BB6}"/>
          </ac:spMkLst>
        </pc:spChg>
        <pc:spChg chg="add mod">
          <ac:chgData name="Oppenheim, Tomas" userId="7bbdd6b4-1f3d-4fdd-ac21-d8c716941374" providerId="ADAL" clId="{B038CA70-2003-4CAB-A470-D5763C6E48CF}" dt="2025-04-09T14:26:16.315" v="380" actId="20577"/>
          <ac:spMkLst>
            <pc:docMk/>
            <pc:sldMk cId="2363091408" sldId="264"/>
            <ac:spMk id="42" creationId="{3087EFC3-3A93-62EA-A2DF-F3C19BFB7816}"/>
          </ac:spMkLst>
        </pc:spChg>
        <pc:spChg chg="add mod">
          <ac:chgData name="Oppenheim, Tomas" userId="7bbdd6b4-1f3d-4fdd-ac21-d8c716941374" providerId="ADAL" clId="{B038CA70-2003-4CAB-A470-D5763C6E48CF}" dt="2025-04-09T16:35:07.327" v="1429" actId="1037"/>
          <ac:spMkLst>
            <pc:docMk/>
            <pc:sldMk cId="2363091408" sldId="264"/>
            <ac:spMk id="44" creationId="{5376C342-C753-1BE3-AC10-FD5B9E728BB0}"/>
          </ac:spMkLst>
        </pc:spChg>
        <pc:spChg chg="add mod">
          <ac:chgData name="Oppenheim, Tomas" userId="7bbdd6b4-1f3d-4fdd-ac21-d8c716941374" providerId="ADAL" clId="{B038CA70-2003-4CAB-A470-D5763C6E48CF}" dt="2025-04-09T14:54:19.337" v="903" actId="113"/>
          <ac:spMkLst>
            <pc:docMk/>
            <pc:sldMk cId="2363091408" sldId="264"/>
            <ac:spMk id="47" creationId="{E51C7D7A-92B0-81FC-CEB8-1BB15FBB296F}"/>
          </ac:spMkLst>
        </pc:spChg>
        <pc:spChg chg="add mod">
          <ac:chgData name="Oppenheim, Tomas" userId="7bbdd6b4-1f3d-4fdd-ac21-d8c716941374" providerId="ADAL" clId="{B038CA70-2003-4CAB-A470-D5763C6E48CF}" dt="2025-04-09T14:28:15.975" v="432" actId="14100"/>
          <ac:spMkLst>
            <pc:docMk/>
            <pc:sldMk cId="2363091408" sldId="264"/>
            <ac:spMk id="48" creationId="{C7BF13FC-4F52-8533-2A31-7B1E3D4BB1F2}"/>
          </ac:spMkLst>
        </pc:spChg>
        <pc:spChg chg="add mod">
          <ac:chgData name="Oppenheim, Tomas" userId="7bbdd6b4-1f3d-4fdd-ac21-d8c716941374" providerId="ADAL" clId="{B038CA70-2003-4CAB-A470-D5763C6E48CF}" dt="2025-04-09T14:40:29.106" v="706" actId="207"/>
          <ac:spMkLst>
            <pc:docMk/>
            <pc:sldMk cId="2363091408" sldId="264"/>
            <ac:spMk id="49" creationId="{34BC8BB3-95EC-3FBF-B496-3A547B1A1BCF}"/>
          </ac:spMkLst>
        </pc:spChg>
        <pc:spChg chg="add mod">
          <ac:chgData name="Oppenheim, Tomas" userId="7bbdd6b4-1f3d-4fdd-ac21-d8c716941374" providerId="ADAL" clId="{B038CA70-2003-4CAB-A470-D5763C6E48CF}" dt="2025-04-09T17:15:50.376" v="1949" actId="20577"/>
          <ac:spMkLst>
            <pc:docMk/>
            <pc:sldMk cId="2363091408" sldId="264"/>
            <ac:spMk id="51" creationId="{DCC75E51-282A-0DAD-A2B8-16D4B6233F93}"/>
          </ac:spMkLst>
        </pc:spChg>
        <pc:spChg chg="add mod">
          <ac:chgData name="Oppenheim, Tomas" userId="7bbdd6b4-1f3d-4fdd-ac21-d8c716941374" providerId="ADAL" clId="{B038CA70-2003-4CAB-A470-D5763C6E48CF}" dt="2025-04-09T14:29:45.798" v="533" actId="1076"/>
          <ac:spMkLst>
            <pc:docMk/>
            <pc:sldMk cId="2363091408" sldId="264"/>
            <ac:spMk id="52" creationId="{A92740E0-D17D-9182-7654-A5BB1C595A9B}"/>
          </ac:spMkLst>
        </pc:spChg>
        <pc:spChg chg="add mod">
          <ac:chgData name="Oppenheim, Tomas" userId="7bbdd6b4-1f3d-4fdd-ac21-d8c716941374" providerId="ADAL" clId="{B038CA70-2003-4CAB-A470-D5763C6E48CF}" dt="2025-04-09T14:30:02.658" v="536" actId="207"/>
          <ac:spMkLst>
            <pc:docMk/>
            <pc:sldMk cId="2363091408" sldId="264"/>
            <ac:spMk id="53" creationId="{843C6C17-7AFD-9244-9308-81E46C760B43}"/>
          </ac:spMkLst>
        </pc:spChg>
        <pc:spChg chg="add mod">
          <ac:chgData name="Oppenheim, Tomas" userId="7bbdd6b4-1f3d-4fdd-ac21-d8c716941374" providerId="ADAL" clId="{B038CA70-2003-4CAB-A470-D5763C6E48CF}" dt="2025-04-09T14:30:09.581" v="538" actId="1076"/>
          <ac:spMkLst>
            <pc:docMk/>
            <pc:sldMk cId="2363091408" sldId="264"/>
            <ac:spMk id="54" creationId="{E3B60262-EA2F-E065-350D-B1A372139A11}"/>
          </ac:spMkLst>
        </pc:spChg>
        <pc:spChg chg="add mod">
          <ac:chgData name="Oppenheim, Tomas" userId="7bbdd6b4-1f3d-4fdd-ac21-d8c716941374" providerId="ADAL" clId="{B038CA70-2003-4CAB-A470-D5763C6E48CF}" dt="2025-04-09T14:32:22.477" v="622" actId="20577"/>
          <ac:spMkLst>
            <pc:docMk/>
            <pc:sldMk cId="2363091408" sldId="264"/>
            <ac:spMk id="57" creationId="{9F80A177-32B0-888B-E14F-0DF0DEAFC06C}"/>
          </ac:spMkLst>
        </pc:spChg>
        <pc:spChg chg="add mod">
          <ac:chgData name="Oppenheim, Tomas" userId="7bbdd6b4-1f3d-4fdd-ac21-d8c716941374" providerId="ADAL" clId="{B038CA70-2003-4CAB-A470-D5763C6E48CF}" dt="2025-04-09T14:30:48.308" v="566" actId="1076"/>
          <ac:spMkLst>
            <pc:docMk/>
            <pc:sldMk cId="2363091408" sldId="264"/>
            <ac:spMk id="58" creationId="{C71BA884-63C6-CEF6-A1D3-ABFB568D30F3}"/>
          </ac:spMkLst>
        </pc:spChg>
        <pc:spChg chg="add mod">
          <ac:chgData name="Oppenheim, Tomas" userId="7bbdd6b4-1f3d-4fdd-ac21-d8c716941374" providerId="ADAL" clId="{B038CA70-2003-4CAB-A470-D5763C6E48CF}" dt="2025-04-09T14:41:01.172" v="716"/>
          <ac:spMkLst>
            <pc:docMk/>
            <pc:sldMk cId="2363091408" sldId="264"/>
            <ac:spMk id="60" creationId="{A1B42AA7-94F6-705F-6B9C-09394F2F3B1F}"/>
          </ac:spMkLst>
        </pc:spChg>
        <pc:spChg chg="add mod">
          <ac:chgData name="Oppenheim, Tomas" userId="7bbdd6b4-1f3d-4fdd-ac21-d8c716941374" providerId="ADAL" clId="{B038CA70-2003-4CAB-A470-D5763C6E48CF}" dt="2025-04-09T14:41:15.384" v="721" actId="1076"/>
          <ac:spMkLst>
            <pc:docMk/>
            <pc:sldMk cId="2363091408" sldId="264"/>
            <ac:spMk id="61" creationId="{819C9507-EE61-26E0-708F-C055298B6E23}"/>
          </ac:spMkLst>
        </pc:spChg>
        <pc:spChg chg="add mod">
          <ac:chgData name="Oppenheim, Tomas" userId="7bbdd6b4-1f3d-4fdd-ac21-d8c716941374" providerId="ADAL" clId="{B038CA70-2003-4CAB-A470-D5763C6E48CF}" dt="2025-04-09T15:44:46.290" v="1117" actId="20577"/>
          <ac:spMkLst>
            <pc:docMk/>
            <pc:sldMk cId="2363091408" sldId="264"/>
            <ac:spMk id="64" creationId="{5ADEFAFA-FEDE-9D6B-D696-4750E6484204}"/>
          </ac:spMkLst>
        </pc:spChg>
        <pc:cxnChg chg="add">
          <ac:chgData name="Oppenheim, Tomas" userId="7bbdd6b4-1f3d-4fdd-ac21-d8c716941374" providerId="ADAL" clId="{B038CA70-2003-4CAB-A470-D5763C6E48CF}" dt="2025-04-09T14:11:07.757" v="233" actId="11529"/>
          <ac:cxnSpMkLst>
            <pc:docMk/>
            <pc:sldMk cId="2363091408" sldId="264"/>
            <ac:cxnSpMk id="4" creationId="{21F71916-E5A8-5A4E-7F0A-5FB1067EEB77}"/>
          </ac:cxnSpMkLst>
        </pc:cxnChg>
        <pc:cxnChg chg="add mod">
          <ac:chgData name="Oppenheim, Tomas" userId="7bbdd6b4-1f3d-4fdd-ac21-d8c716941374" providerId="ADAL" clId="{B038CA70-2003-4CAB-A470-D5763C6E48CF}" dt="2025-04-09T14:11:14.454" v="237" actId="1076"/>
          <ac:cxnSpMkLst>
            <pc:docMk/>
            <pc:sldMk cId="2363091408" sldId="264"/>
            <ac:cxnSpMk id="6" creationId="{D77C1992-37C5-490D-BDDF-F35B19CC4705}"/>
          </ac:cxnSpMkLst>
        </pc:cxnChg>
        <pc:cxnChg chg="add">
          <ac:chgData name="Oppenheim, Tomas" userId="7bbdd6b4-1f3d-4fdd-ac21-d8c716941374" providerId="ADAL" clId="{B038CA70-2003-4CAB-A470-D5763C6E48CF}" dt="2025-04-09T14:11:35.764" v="249" actId="11529"/>
          <ac:cxnSpMkLst>
            <pc:docMk/>
            <pc:sldMk cId="2363091408" sldId="264"/>
            <ac:cxnSpMk id="10" creationId="{642BBF4F-B536-D07B-C4C7-6250BC1C9830}"/>
          </ac:cxnSpMkLst>
        </pc:cxnChg>
        <pc:cxnChg chg="add">
          <ac:chgData name="Oppenheim, Tomas" userId="7bbdd6b4-1f3d-4fdd-ac21-d8c716941374" providerId="ADAL" clId="{B038CA70-2003-4CAB-A470-D5763C6E48CF}" dt="2025-04-09T14:11:41.571" v="250" actId="11529"/>
          <ac:cxnSpMkLst>
            <pc:docMk/>
            <pc:sldMk cId="2363091408" sldId="264"/>
            <ac:cxnSpMk id="12" creationId="{8E8698CC-0627-C698-DF53-BC2589D51097}"/>
          </ac:cxnSpMkLst>
        </pc:cxnChg>
        <pc:cxnChg chg="add mod">
          <ac:chgData name="Oppenheim, Tomas" userId="7bbdd6b4-1f3d-4fdd-ac21-d8c716941374" providerId="ADAL" clId="{B038CA70-2003-4CAB-A470-D5763C6E48CF}" dt="2025-04-09T14:11:47.708" v="252" actId="1076"/>
          <ac:cxnSpMkLst>
            <pc:docMk/>
            <pc:sldMk cId="2363091408" sldId="264"/>
            <ac:cxnSpMk id="13" creationId="{B8051070-6D9C-7B18-5C67-848BBD8EA3BA}"/>
          </ac:cxnSpMkLst>
        </pc:cxnChg>
        <pc:cxnChg chg="add mod">
          <ac:chgData name="Oppenheim, Tomas" userId="7bbdd6b4-1f3d-4fdd-ac21-d8c716941374" providerId="ADAL" clId="{B038CA70-2003-4CAB-A470-D5763C6E48CF}" dt="2025-04-09T14:12:05.043" v="254" actId="1076"/>
          <ac:cxnSpMkLst>
            <pc:docMk/>
            <pc:sldMk cId="2363091408" sldId="264"/>
            <ac:cxnSpMk id="14" creationId="{BD09E059-26C0-78F8-2273-9738FFD3C990}"/>
          </ac:cxnSpMkLst>
        </pc:cxnChg>
        <pc:cxnChg chg="add mod">
          <ac:chgData name="Oppenheim, Tomas" userId="7bbdd6b4-1f3d-4fdd-ac21-d8c716941374" providerId="ADAL" clId="{B038CA70-2003-4CAB-A470-D5763C6E48CF}" dt="2025-04-09T14:13:06.776" v="267" actId="14100"/>
          <ac:cxnSpMkLst>
            <pc:docMk/>
            <pc:sldMk cId="2363091408" sldId="264"/>
            <ac:cxnSpMk id="21" creationId="{7A44B6CE-8481-7B41-109B-F507A6723C7D}"/>
          </ac:cxnSpMkLst>
        </pc:cxnChg>
        <pc:cxnChg chg="add mod">
          <ac:chgData name="Oppenheim, Tomas" userId="7bbdd6b4-1f3d-4fdd-ac21-d8c716941374" providerId="ADAL" clId="{B038CA70-2003-4CAB-A470-D5763C6E48CF}" dt="2025-04-09T14:14:07.012" v="274" actId="14100"/>
          <ac:cxnSpMkLst>
            <pc:docMk/>
            <pc:sldMk cId="2363091408" sldId="264"/>
            <ac:cxnSpMk id="24" creationId="{DF0F747E-29E1-6D30-B53F-DB614CAD2CFC}"/>
          </ac:cxnSpMkLst>
        </pc:cxnChg>
        <pc:cxnChg chg="add del mod">
          <ac:chgData name="Oppenheim, Tomas" userId="7bbdd6b4-1f3d-4fdd-ac21-d8c716941374" providerId="ADAL" clId="{B038CA70-2003-4CAB-A470-D5763C6E48CF}" dt="2025-04-09T15:40:38.955" v="1017" actId="14100"/>
          <ac:cxnSpMkLst>
            <pc:docMk/>
            <pc:sldMk cId="2363091408" sldId="264"/>
            <ac:cxnSpMk id="26" creationId="{F979F462-95A9-7E66-C1E1-2E20CB293AC0}"/>
          </ac:cxnSpMkLst>
        </pc:cxnChg>
        <pc:cxnChg chg="add mod">
          <ac:chgData name="Oppenheim, Tomas" userId="7bbdd6b4-1f3d-4fdd-ac21-d8c716941374" providerId="ADAL" clId="{B038CA70-2003-4CAB-A470-D5763C6E48CF}" dt="2025-04-09T14:26:45.262" v="384" actId="14100"/>
          <ac:cxnSpMkLst>
            <pc:docMk/>
            <pc:sldMk cId="2363091408" sldId="264"/>
            <ac:cxnSpMk id="30" creationId="{31A79932-BA5C-1294-0C9B-603E19049A9F}"/>
          </ac:cxnSpMkLst>
        </pc:cxnChg>
        <pc:cxnChg chg="add mod">
          <ac:chgData name="Oppenheim, Tomas" userId="7bbdd6b4-1f3d-4fdd-ac21-d8c716941374" providerId="ADAL" clId="{B038CA70-2003-4CAB-A470-D5763C6E48CF}" dt="2025-04-09T14:15:07.581" v="284" actId="1076"/>
          <ac:cxnSpMkLst>
            <pc:docMk/>
            <pc:sldMk cId="2363091408" sldId="264"/>
            <ac:cxnSpMk id="31" creationId="{BFA6B7DC-0CC4-09A9-8E72-312FE068C2D1}"/>
          </ac:cxnSpMkLst>
        </pc:cxnChg>
        <pc:cxnChg chg="add mod">
          <ac:chgData name="Oppenheim, Tomas" userId="7bbdd6b4-1f3d-4fdd-ac21-d8c716941374" providerId="ADAL" clId="{B038CA70-2003-4CAB-A470-D5763C6E48CF}" dt="2025-04-09T14:27:22.396" v="395" actId="14100"/>
          <ac:cxnSpMkLst>
            <pc:docMk/>
            <pc:sldMk cId="2363091408" sldId="264"/>
            <ac:cxnSpMk id="45" creationId="{42CE0946-5582-BD1D-8723-684E0DC77BC1}"/>
          </ac:cxnSpMkLst>
        </pc:cxnChg>
        <pc:cxnChg chg="add mod">
          <ac:chgData name="Oppenheim, Tomas" userId="7bbdd6b4-1f3d-4fdd-ac21-d8c716941374" providerId="ADAL" clId="{B038CA70-2003-4CAB-A470-D5763C6E48CF}" dt="2025-04-09T14:29:08.051" v="503" actId="1038"/>
          <ac:cxnSpMkLst>
            <pc:docMk/>
            <pc:sldMk cId="2363091408" sldId="264"/>
            <ac:cxnSpMk id="50" creationId="{8EA83F1D-B4DC-F2C5-C4B2-94784D85A098}"/>
          </ac:cxnSpMkLst>
        </pc:cxnChg>
        <pc:cxnChg chg="add mod">
          <ac:chgData name="Oppenheim, Tomas" userId="7bbdd6b4-1f3d-4fdd-ac21-d8c716941374" providerId="ADAL" clId="{B038CA70-2003-4CAB-A470-D5763C6E48CF}" dt="2025-04-09T14:30:15.492" v="540" actId="1076"/>
          <ac:cxnSpMkLst>
            <pc:docMk/>
            <pc:sldMk cId="2363091408" sldId="264"/>
            <ac:cxnSpMk id="56" creationId="{69241110-DF12-492D-C210-F53BD4D48A27}"/>
          </ac:cxnSpMkLst>
        </pc:cxnChg>
      </pc:sldChg>
      <pc:sldChg chg="delSp new del mod">
        <pc:chgData name="Oppenheim, Tomas" userId="7bbdd6b4-1f3d-4fdd-ac21-d8c716941374" providerId="ADAL" clId="{B038CA70-2003-4CAB-A470-D5763C6E48CF}" dt="2025-04-09T15:32:17.798" v="909" actId="47"/>
        <pc:sldMkLst>
          <pc:docMk/>
          <pc:sldMk cId="2029176260" sldId="265"/>
        </pc:sldMkLst>
      </pc:sldChg>
      <pc:sldChg chg="addSp delSp modSp add del mod ord">
        <pc:chgData name="Oppenheim, Tomas" userId="7bbdd6b4-1f3d-4fdd-ac21-d8c716941374" providerId="ADAL" clId="{B038CA70-2003-4CAB-A470-D5763C6E48CF}" dt="2025-04-09T16:56:36.907" v="1811" actId="47"/>
        <pc:sldMkLst>
          <pc:docMk/>
          <pc:sldMk cId="4042252160" sldId="266"/>
        </pc:sldMkLst>
      </pc:sldChg>
      <pc:sldChg chg="addSp delSp modSp add mod ord">
        <pc:chgData name="Oppenheim, Tomas" userId="7bbdd6b4-1f3d-4fdd-ac21-d8c716941374" providerId="ADAL" clId="{B038CA70-2003-4CAB-A470-D5763C6E48CF}" dt="2025-04-09T17:25:35.487" v="2009"/>
        <pc:sldMkLst>
          <pc:docMk/>
          <pc:sldMk cId="1026151410" sldId="267"/>
        </pc:sldMkLst>
        <pc:spChg chg="add mod">
          <ac:chgData name="Oppenheim, Tomas" userId="7bbdd6b4-1f3d-4fdd-ac21-d8c716941374" providerId="ADAL" clId="{B038CA70-2003-4CAB-A470-D5763C6E48CF}" dt="2025-04-09T17:06:52.360" v="1856" actId="207"/>
          <ac:spMkLst>
            <pc:docMk/>
            <pc:sldMk cId="1026151410" sldId="267"/>
            <ac:spMk id="2" creationId="{094C6B4D-18DA-C57F-2D03-EE92DE5FD2A4}"/>
          </ac:spMkLst>
        </pc:spChg>
        <pc:spChg chg="add mod">
          <ac:chgData name="Oppenheim, Tomas" userId="7bbdd6b4-1f3d-4fdd-ac21-d8c716941374" providerId="ADAL" clId="{B038CA70-2003-4CAB-A470-D5763C6E48CF}" dt="2025-04-09T17:07:31.027" v="1874" actId="1076"/>
          <ac:spMkLst>
            <pc:docMk/>
            <pc:sldMk cId="1026151410" sldId="267"/>
            <ac:spMk id="3" creationId="{EE7F8371-5F2B-2A02-CF2A-E348CD4E85B8}"/>
          </ac:spMkLst>
        </pc:spChg>
        <pc:spChg chg="add mod">
          <ac:chgData name="Oppenheim, Tomas" userId="7bbdd6b4-1f3d-4fdd-ac21-d8c716941374" providerId="ADAL" clId="{B038CA70-2003-4CAB-A470-D5763C6E48CF}" dt="2025-04-09T17:25:35.487" v="2009"/>
          <ac:spMkLst>
            <pc:docMk/>
            <pc:sldMk cId="1026151410" sldId="267"/>
            <ac:spMk id="5" creationId="{CD1D3FA3-5DEB-6D8E-E17C-64AA99CF3582}"/>
          </ac:spMkLst>
        </pc:spChg>
        <pc:spChg chg="mod">
          <ac:chgData name="Oppenheim, Tomas" userId="7bbdd6b4-1f3d-4fdd-ac21-d8c716941374" providerId="ADAL" clId="{B038CA70-2003-4CAB-A470-D5763C6E48CF}" dt="2025-04-09T16:18:54.825" v="1342" actId="113"/>
          <ac:spMkLst>
            <pc:docMk/>
            <pc:sldMk cId="1026151410" sldId="267"/>
            <ac:spMk id="17" creationId="{3ACC9752-892E-6C6E-56DC-EF11F378335B}"/>
          </ac:spMkLst>
        </pc:spChg>
        <pc:spChg chg="mod">
          <ac:chgData name="Oppenheim, Tomas" userId="7bbdd6b4-1f3d-4fdd-ac21-d8c716941374" providerId="ADAL" clId="{B038CA70-2003-4CAB-A470-D5763C6E48CF}" dt="2025-04-09T16:37:30.025" v="1444" actId="207"/>
          <ac:spMkLst>
            <pc:docMk/>
            <pc:sldMk cId="1026151410" sldId="267"/>
            <ac:spMk id="18" creationId="{FAE530CD-0853-853E-FA6D-72155CA61B22}"/>
          </ac:spMkLst>
        </pc:spChg>
        <pc:spChg chg="mod">
          <ac:chgData name="Oppenheim, Tomas" userId="7bbdd6b4-1f3d-4fdd-ac21-d8c716941374" providerId="ADAL" clId="{B038CA70-2003-4CAB-A470-D5763C6E48CF}" dt="2025-04-09T16:24:18.327" v="1390" actId="20577"/>
          <ac:spMkLst>
            <pc:docMk/>
            <pc:sldMk cId="1026151410" sldId="267"/>
            <ac:spMk id="20" creationId="{9184622A-0504-8340-F92F-9BA0D7017205}"/>
          </ac:spMkLst>
        </pc:spChg>
        <pc:spChg chg="mod">
          <ac:chgData name="Oppenheim, Tomas" userId="7bbdd6b4-1f3d-4fdd-ac21-d8c716941374" providerId="ADAL" clId="{B038CA70-2003-4CAB-A470-D5763C6E48CF}" dt="2025-04-09T17:06:29.771" v="1852" actId="1038"/>
          <ac:spMkLst>
            <pc:docMk/>
            <pc:sldMk cId="1026151410" sldId="267"/>
            <ac:spMk id="32" creationId="{46EA7105-85B2-E2AD-8088-8DF06C91D94C}"/>
          </ac:spMkLst>
        </pc:spChg>
        <pc:spChg chg="mod">
          <ac:chgData name="Oppenheim, Tomas" userId="7bbdd6b4-1f3d-4fdd-ac21-d8c716941374" providerId="ADAL" clId="{B038CA70-2003-4CAB-A470-D5763C6E48CF}" dt="2025-04-09T17:07:43.831" v="1883" actId="1076"/>
          <ac:spMkLst>
            <pc:docMk/>
            <pc:sldMk cId="1026151410" sldId="267"/>
            <ac:spMk id="41" creationId="{3CA77AF3-02A6-2692-0D17-CB16564DFBB9}"/>
          </ac:spMkLst>
        </pc:spChg>
        <pc:spChg chg="mod">
          <ac:chgData name="Oppenheim, Tomas" userId="7bbdd6b4-1f3d-4fdd-ac21-d8c716941374" providerId="ADAL" clId="{B038CA70-2003-4CAB-A470-D5763C6E48CF}" dt="2025-04-09T17:07:48.247" v="1886" actId="20577"/>
          <ac:spMkLst>
            <pc:docMk/>
            <pc:sldMk cId="1026151410" sldId="267"/>
            <ac:spMk id="42" creationId="{0D9DDB1D-39F4-B2B8-A9FE-74B963E75C7B}"/>
          </ac:spMkLst>
        </pc:spChg>
        <pc:spChg chg="mod">
          <ac:chgData name="Oppenheim, Tomas" userId="7bbdd6b4-1f3d-4fdd-ac21-d8c716941374" providerId="ADAL" clId="{B038CA70-2003-4CAB-A470-D5763C6E48CF}" dt="2025-04-09T16:15:22.328" v="1313" actId="20577"/>
          <ac:spMkLst>
            <pc:docMk/>
            <pc:sldMk cId="1026151410" sldId="267"/>
            <ac:spMk id="51" creationId="{AC666F5C-44F7-5B61-4FB0-52BBAFAC280F}"/>
          </ac:spMkLst>
        </pc:spChg>
        <pc:spChg chg="mod">
          <ac:chgData name="Oppenheim, Tomas" userId="7bbdd6b4-1f3d-4fdd-ac21-d8c716941374" providerId="ADAL" clId="{B038CA70-2003-4CAB-A470-D5763C6E48CF}" dt="2025-04-09T17:08:41.041" v="1911" actId="1076"/>
          <ac:spMkLst>
            <pc:docMk/>
            <pc:sldMk cId="1026151410" sldId="267"/>
            <ac:spMk id="58" creationId="{4B054392-442F-4B1F-943A-58BD059B34B9}"/>
          </ac:spMkLst>
        </pc:spChg>
        <pc:cxnChg chg="mod">
          <ac:chgData name="Oppenheim, Tomas" userId="7bbdd6b4-1f3d-4fdd-ac21-d8c716941374" providerId="ADAL" clId="{B038CA70-2003-4CAB-A470-D5763C6E48CF}" dt="2025-04-09T17:06:29.771" v="1852" actId="1038"/>
          <ac:cxnSpMkLst>
            <pc:docMk/>
            <pc:sldMk cId="1026151410" sldId="267"/>
            <ac:cxnSpMk id="11" creationId="{CD7D4417-EB84-E22F-FAEF-3CCB77E638A8}"/>
          </ac:cxnSpMkLst>
        </pc:cxnChg>
      </pc:sldChg>
      <pc:sldChg chg="modSp new mod">
        <pc:chgData name="Oppenheim, Tomas" userId="7bbdd6b4-1f3d-4fdd-ac21-d8c716941374" providerId="ADAL" clId="{B038CA70-2003-4CAB-A470-D5763C6E48CF}" dt="2025-04-09T16:54:29.920" v="1810" actId="20577"/>
        <pc:sldMkLst>
          <pc:docMk/>
          <pc:sldMk cId="2405952199" sldId="268"/>
        </pc:sldMkLst>
        <pc:spChg chg="mod">
          <ac:chgData name="Oppenheim, Tomas" userId="7bbdd6b4-1f3d-4fdd-ac21-d8c716941374" providerId="ADAL" clId="{B038CA70-2003-4CAB-A470-D5763C6E48CF}" dt="2025-04-09T16:52:47.493" v="1748"/>
          <ac:spMkLst>
            <pc:docMk/>
            <pc:sldMk cId="2405952199" sldId="268"/>
            <ac:spMk id="2" creationId="{E3589C67-237F-9499-704E-879E4630E271}"/>
          </ac:spMkLst>
        </pc:spChg>
        <pc:spChg chg="mod">
          <ac:chgData name="Oppenheim, Tomas" userId="7bbdd6b4-1f3d-4fdd-ac21-d8c716941374" providerId="ADAL" clId="{B038CA70-2003-4CAB-A470-D5763C6E48CF}" dt="2025-04-09T16:54:29.920" v="1810" actId="20577"/>
          <ac:spMkLst>
            <pc:docMk/>
            <pc:sldMk cId="2405952199" sldId="268"/>
            <ac:spMk id="3" creationId="{4B7A9842-BD96-BC3E-B182-6D6E1A180B04}"/>
          </ac:spMkLst>
        </pc:spChg>
      </pc:sldChg>
      <pc:sldChg chg="addSp modSp add mod">
        <pc:chgData name="Oppenheim, Tomas" userId="7bbdd6b4-1f3d-4fdd-ac21-d8c716941374" providerId="ADAL" clId="{B038CA70-2003-4CAB-A470-D5763C6E48CF}" dt="2025-04-09T17:49:31.473" v="2143" actId="20577"/>
        <pc:sldMkLst>
          <pc:docMk/>
          <pc:sldMk cId="3693646682" sldId="269"/>
        </pc:sldMkLst>
        <pc:spChg chg="add mod">
          <ac:chgData name="Oppenheim, Tomas" userId="7bbdd6b4-1f3d-4fdd-ac21-d8c716941374" providerId="ADAL" clId="{B038CA70-2003-4CAB-A470-D5763C6E48CF}" dt="2025-04-09T17:48:12.362" v="2119" actId="207"/>
          <ac:spMkLst>
            <pc:docMk/>
            <pc:sldMk cId="3693646682" sldId="269"/>
            <ac:spMk id="5" creationId="{D22FB1FB-EF49-186C-06A0-9F5AC155AEC4}"/>
          </ac:spMkLst>
        </pc:spChg>
        <pc:spChg chg="mod">
          <ac:chgData name="Oppenheim, Tomas" userId="7bbdd6b4-1f3d-4fdd-ac21-d8c716941374" providerId="ADAL" clId="{B038CA70-2003-4CAB-A470-D5763C6E48CF}" dt="2025-04-09T17:49:31.473" v="2143" actId="20577"/>
          <ac:spMkLst>
            <pc:docMk/>
            <pc:sldMk cId="3693646682" sldId="269"/>
            <ac:spMk id="17" creationId="{80776BA2-8832-BD85-F394-46D2CC02D2CA}"/>
          </ac:spMkLst>
        </pc:spChg>
        <pc:spChg chg="mod">
          <ac:chgData name="Oppenheim, Tomas" userId="7bbdd6b4-1f3d-4fdd-ac21-d8c716941374" providerId="ADAL" clId="{B038CA70-2003-4CAB-A470-D5763C6E48CF}" dt="2025-04-09T17:49:04.402" v="2120" actId="1076"/>
          <ac:spMkLst>
            <pc:docMk/>
            <pc:sldMk cId="3693646682" sldId="269"/>
            <ac:spMk id="20" creationId="{12D06E10-2F38-0C96-67F7-3F87B49AA9C2}"/>
          </ac:spMkLst>
        </pc:spChg>
        <pc:spChg chg="mod">
          <ac:chgData name="Oppenheim, Tomas" userId="7bbdd6b4-1f3d-4fdd-ac21-d8c716941374" providerId="ADAL" clId="{B038CA70-2003-4CAB-A470-D5763C6E48CF}" dt="2025-04-09T17:43:32.672" v="2049" actId="113"/>
          <ac:spMkLst>
            <pc:docMk/>
            <pc:sldMk cId="3693646682" sldId="269"/>
            <ac:spMk id="42" creationId="{1C8A7CF6-3643-C3C9-CEFD-CB8DBB024B1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09T18:15:31.706" v="2494" actId="20577"/>
        <pc:sldMkLst>
          <pc:docMk/>
          <pc:sldMk cId="2828774177" sldId="270"/>
        </pc:sldMkLst>
        <pc:spChg chg="mod">
          <ac:chgData name="Oppenheim, Tomas" userId="7bbdd6b4-1f3d-4fdd-ac21-d8c716941374" providerId="ADAL" clId="{B038CA70-2003-4CAB-A470-D5763C6E48CF}" dt="2025-04-09T18:15:31.706" v="2494" actId="20577"/>
          <ac:spMkLst>
            <pc:docMk/>
            <pc:sldMk cId="2828774177" sldId="270"/>
            <ac:spMk id="2" creationId="{6B71AADF-4E98-4534-2491-27BD42DBD491}"/>
          </ac:spMkLst>
        </pc:spChg>
        <pc:spChg chg="add mod">
          <ac:chgData name="Oppenheim, Tomas" userId="7bbdd6b4-1f3d-4fdd-ac21-d8c716941374" providerId="ADAL" clId="{B038CA70-2003-4CAB-A470-D5763C6E48CF}" dt="2025-04-09T18:08:07.076" v="2157" actId="1076"/>
          <ac:spMkLst>
            <pc:docMk/>
            <pc:sldMk cId="2828774177" sldId="270"/>
            <ac:spMk id="5" creationId="{0799B6C1-493E-BBD0-67D5-5ED6A2DEEFBB}"/>
          </ac:spMkLst>
        </pc:spChg>
      </pc:sldChg>
      <pc:sldChg chg="addSp delSp modSp new mod ord">
        <pc:chgData name="Oppenheim, Tomas" userId="7bbdd6b4-1f3d-4fdd-ac21-d8c716941374" providerId="ADAL" clId="{B038CA70-2003-4CAB-A470-D5763C6E48CF}" dt="2025-04-17T18:25:26.547" v="2869" actId="14100"/>
        <pc:sldMkLst>
          <pc:docMk/>
          <pc:sldMk cId="3976494223" sldId="271"/>
        </pc:sldMkLst>
        <pc:spChg chg="add mod">
          <ac:chgData name="Oppenheim, Tomas" userId="7bbdd6b4-1f3d-4fdd-ac21-d8c716941374" providerId="ADAL" clId="{B038CA70-2003-4CAB-A470-D5763C6E48CF}" dt="2025-04-17T16:49:14.093" v="2632" actId="1076"/>
          <ac:spMkLst>
            <pc:docMk/>
            <pc:sldMk cId="3976494223" sldId="271"/>
            <ac:spMk id="9" creationId="{C171C646-265A-4961-D3DD-D43F2D6F09CA}"/>
          </ac:spMkLst>
        </pc:spChg>
        <pc:spChg chg="add mod">
          <ac:chgData name="Oppenheim, Tomas" userId="7bbdd6b4-1f3d-4fdd-ac21-d8c716941374" providerId="ADAL" clId="{B038CA70-2003-4CAB-A470-D5763C6E48CF}" dt="2025-04-17T16:49:29.490" v="2645" actId="1076"/>
          <ac:spMkLst>
            <pc:docMk/>
            <pc:sldMk cId="3976494223" sldId="271"/>
            <ac:spMk id="10" creationId="{C30929B5-C7D3-B155-CEEC-5C508465CEA5}"/>
          </ac:spMkLst>
        </pc:spChg>
        <pc:spChg chg="add mod">
          <ac:chgData name="Oppenheim, Tomas" userId="7bbdd6b4-1f3d-4fdd-ac21-d8c716941374" providerId="ADAL" clId="{B038CA70-2003-4CAB-A470-D5763C6E48CF}" dt="2025-04-17T17:48:12.203" v="2766" actId="1076"/>
          <ac:spMkLst>
            <pc:docMk/>
            <pc:sldMk cId="3976494223" sldId="271"/>
            <ac:spMk id="11" creationId="{17A4427A-1679-5BCE-43AD-0ED4EDA3080C}"/>
          </ac:spMkLst>
        </pc:spChg>
        <pc:spChg chg="add mod">
          <ac:chgData name="Oppenheim, Tomas" userId="7bbdd6b4-1f3d-4fdd-ac21-d8c716941374" providerId="ADAL" clId="{B038CA70-2003-4CAB-A470-D5763C6E48CF}" dt="2025-04-17T18:25:26.547" v="2869" actId="14100"/>
          <ac:spMkLst>
            <pc:docMk/>
            <pc:sldMk cId="3976494223" sldId="271"/>
            <ac:spMk id="12" creationId="{2FEE142F-8465-5B66-82E4-BF962BC2C696}"/>
          </ac:spMkLst>
        </pc:spChg>
        <pc:spChg chg="add mod">
          <ac:chgData name="Oppenheim, Tomas" userId="7bbdd6b4-1f3d-4fdd-ac21-d8c716941374" providerId="ADAL" clId="{B038CA70-2003-4CAB-A470-D5763C6E48CF}" dt="2025-04-17T17:48:21.870" v="2769" actId="1076"/>
          <ac:spMkLst>
            <pc:docMk/>
            <pc:sldMk cId="3976494223" sldId="271"/>
            <ac:spMk id="13" creationId="{EE1112BC-8B14-FE0B-58B6-633FB0A32A55}"/>
          </ac:spMkLst>
        </pc:spChg>
        <pc:spChg chg="add mod">
          <ac:chgData name="Oppenheim, Tomas" userId="7bbdd6b4-1f3d-4fdd-ac21-d8c716941374" providerId="ADAL" clId="{B038CA70-2003-4CAB-A470-D5763C6E48CF}" dt="2025-04-17T17:48:24.065" v="2770" actId="1076"/>
          <ac:spMkLst>
            <pc:docMk/>
            <pc:sldMk cId="3976494223" sldId="271"/>
            <ac:spMk id="14" creationId="{97E2C0B7-8E34-C216-623E-4A5F5BE4D08D}"/>
          </ac:spMkLst>
        </pc:spChg>
        <pc:spChg chg="add mod">
          <ac:chgData name="Oppenheim, Tomas" userId="7bbdd6b4-1f3d-4fdd-ac21-d8c716941374" providerId="ADAL" clId="{B038CA70-2003-4CAB-A470-D5763C6E48CF}" dt="2025-04-17T17:53:08.638" v="2855" actId="1076"/>
          <ac:spMkLst>
            <pc:docMk/>
            <pc:sldMk cId="3976494223" sldId="271"/>
            <ac:spMk id="20" creationId="{356DFE8E-DA58-93A2-A5A2-DF1497755C4D}"/>
          </ac:spMkLst>
        </pc:spChg>
        <pc:picChg chg="add mod">
          <ac:chgData name="Oppenheim, Tomas" userId="7bbdd6b4-1f3d-4fdd-ac21-d8c716941374" providerId="ADAL" clId="{B038CA70-2003-4CAB-A470-D5763C6E48CF}" dt="2025-04-17T17:00:10.576" v="2705" actId="1076"/>
          <ac:picMkLst>
            <pc:docMk/>
            <pc:sldMk cId="3976494223" sldId="271"/>
            <ac:picMk id="17" creationId="{23833C93-04FB-F74C-EBC2-3C82E215E5C5}"/>
          </ac:picMkLst>
        </pc:picChg>
        <pc:picChg chg="add mod ord">
          <ac:chgData name="Oppenheim, Tomas" userId="7bbdd6b4-1f3d-4fdd-ac21-d8c716941374" providerId="ADAL" clId="{B038CA70-2003-4CAB-A470-D5763C6E48CF}" dt="2025-04-17T17:48:09.372" v="2765" actId="1076"/>
          <ac:picMkLst>
            <pc:docMk/>
            <pc:sldMk cId="3976494223" sldId="271"/>
            <ac:picMk id="19" creationId="{D6213433-87A4-22AA-4E34-389D2824FC00}"/>
          </ac:picMkLst>
        </pc:picChg>
      </pc:sldChg>
      <pc:sldChg chg="addSp delSp modSp new mod ord">
        <pc:chgData name="Oppenheim, Tomas" userId="7bbdd6b4-1f3d-4fdd-ac21-d8c716941374" providerId="ADAL" clId="{B038CA70-2003-4CAB-A470-D5763C6E48CF}" dt="2025-04-22T18:36:25.459" v="3056"/>
        <pc:sldMkLst>
          <pc:docMk/>
          <pc:sldMk cId="1784531954" sldId="272"/>
        </pc:sldMkLst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8" creationId="{77E4DA8C-A99C-4223-4B11-855850EC707D}"/>
          </ac:spMkLst>
        </pc:spChg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9" creationId="{E8EEE9F2-FB56-C8B0-DEE7-D22408D6BC80}"/>
          </ac:spMkLst>
        </pc:spChg>
        <pc:spChg chg="add mod">
          <ac:chgData name="Oppenheim, Tomas" userId="7bbdd6b4-1f3d-4fdd-ac21-d8c716941374" providerId="ADAL" clId="{B038CA70-2003-4CAB-A470-D5763C6E48CF}" dt="2025-04-17T17:54:07.062" v="2857" actId="1076"/>
          <ac:spMkLst>
            <pc:docMk/>
            <pc:sldMk cId="1784531954" sldId="272"/>
            <ac:spMk id="18" creationId="{F3D92BB7-FB50-B8D6-1407-924602062FF1}"/>
          </ac:spMkLst>
        </pc:spChg>
        <pc:spChg chg="add mod">
          <ac:chgData name="Oppenheim, Tomas" userId="7bbdd6b4-1f3d-4fdd-ac21-d8c716941374" providerId="ADAL" clId="{B038CA70-2003-4CAB-A470-D5763C6E48CF}" dt="2025-04-17T17:54:42.878" v="2863" actId="14100"/>
          <ac:spMkLst>
            <pc:docMk/>
            <pc:sldMk cId="1784531954" sldId="272"/>
            <ac:spMk id="19" creationId="{13501846-B7C8-FEF1-1821-41B0FD5F3856}"/>
          </ac:spMkLst>
        </pc:spChg>
        <pc:spChg chg="add mod">
          <ac:chgData name="Oppenheim, Tomas" userId="7bbdd6b4-1f3d-4fdd-ac21-d8c716941374" providerId="ADAL" clId="{B038CA70-2003-4CAB-A470-D5763C6E48CF}" dt="2025-04-17T17:54:50.452" v="2867" actId="14100"/>
          <ac:spMkLst>
            <pc:docMk/>
            <pc:sldMk cId="1784531954" sldId="272"/>
            <ac:spMk id="20" creationId="{B0FC5B0C-DA82-3734-0577-326C223F3B37}"/>
          </ac:spMkLst>
        </pc:spChg>
        <pc:spChg chg="add mod">
          <ac:chgData name="Oppenheim, Tomas" userId="7bbdd6b4-1f3d-4fdd-ac21-d8c716941374" providerId="ADAL" clId="{B038CA70-2003-4CAB-A470-D5763C6E48CF}" dt="2025-04-17T17:54:15.708" v="2860" actId="14100"/>
          <ac:spMkLst>
            <pc:docMk/>
            <pc:sldMk cId="1784531954" sldId="272"/>
            <ac:spMk id="21" creationId="{DB0DC507-CF78-A4C8-E1C6-FA2B4CE18FD6}"/>
          </ac:spMkLst>
        </pc:spChg>
        <pc:picChg chg="add mod">
          <ac:chgData name="Oppenheim, Tomas" userId="7bbdd6b4-1f3d-4fdd-ac21-d8c716941374" providerId="ADAL" clId="{B038CA70-2003-4CAB-A470-D5763C6E48CF}" dt="2025-04-17T17:01:41.863" v="2719" actId="14100"/>
          <ac:picMkLst>
            <pc:docMk/>
            <pc:sldMk cId="1784531954" sldId="272"/>
            <ac:picMk id="15" creationId="{909F3F15-BA20-19B8-7CF9-EE840B753F27}"/>
          </ac:picMkLst>
        </pc:picChg>
        <pc:picChg chg="add mod">
          <ac:chgData name="Oppenheim, Tomas" userId="7bbdd6b4-1f3d-4fdd-ac21-d8c716941374" providerId="ADAL" clId="{B038CA70-2003-4CAB-A470-D5763C6E48CF}" dt="2025-04-17T17:49:14.437" v="2777" actId="14100"/>
          <ac:picMkLst>
            <pc:docMk/>
            <pc:sldMk cId="1784531954" sldId="272"/>
            <ac:picMk id="17" creationId="{33291348-99C1-50DE-12B0-92283266C6CE}"/>
          </ac:picMkLst>
        </pc:picChg>
      </pc:sldChg>
      <pc:sldChg chg="modSp add mod">
        <pc:chgData name="Oppenheim, Tomas" userId="7bbdd6b4-1f3d-4fdd-ac21-d8c716941374" providerId="ADAL" clId="{B038CA70-2003-4CAB-A470-D5763C6E48CF}" dt="2025-04-17T16:41:01.062" v="2516" actId="20577"/>
        <pc:sldMkLst>
          <pc:docMk/>
          <pc:sldMk cId="2152329253" sldId="273"/>
        </pc:sldMkLst>
        <pc:spChg chg="mod">
          <ac:chgData name="Oppenheim, Tomas" userId="7bbdd6b4-1f3d-4fdd-ac21-d8c716941374" providerId="ADAL" clId="{B038CA70-2003-4CAB-A470-D5763C6E48CF}" dt="2025-04-17T16:41:01.062" v="2516" actId="20577"/>
          <ac:spMkLst>
            <pc:docMk/>
            <pc:sldMk cId="2152329253" sldId="273"/>
            <ac:spMk id="3" creationId="{3C36B623-5443-290D-AC55-6AFB3817B20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17T17:50:30.140" v="2785" actId="1076"/>
        <pc:sldMkLst>
          <pc:docMk/>
          <pc:sldMk cId="3038589054" sldId="274"/>
        </pc:sldMkLst>
        <pc:spChg chg="add mod">
          <ac:chgData name="Oppenheim, Tomas" userId="7bbdd6b4-1f3d-4fdd-ac21-d8c716941374" providerId="ADAL" clId="{B038CA70-2003-4CAB-A470-D5763C6E48CF}" dt="2025-04-17T16:49:48.806" v="2649" actId="1076"/>
          <ac:spMkLst>
            <pc:docMk/>
            <pc:sldMk cId="3038589054" sldId="274"/>
            <ac:spMk id="8" creationId="{B51572EB-592C-D70A-F1BD-9E2D18308CAD}"/>
          </ac:spMkLst>
        </pc:spChg>
        <pc:spChg chg="add mod">
          <ac:chgData name="Oppenheim, Tomas" userId="7bbdd6b4-1f3d-4fdd-ac21-d8c716941374" providerId="ADAL" clId="{B038CA70-2003-4CAB-A470-D5763C6E48CF}" dt="2025-04-17T16:49:57.018" v="2651" actId="1076"/>
          <ac:spMkLst>
            <pc:docMk/>
            <pc:sldMk cId="3038589054" sldId="274"/>
            <ac:spMk id="9" creationId="{24283B50-8ABF-59AF-2190-346C8A1AF4FE}"/>
          </ac:spMkLst>
        </pc:spChg>
        <pc:picChg chg="add mod">
          <ac:chgData name="Oppenheim, Tomas" userId="7bbdd6b4-1f3d-4fdd-ac21-d8c716941374" providerId="ADAL" clId="{B038CA70-2003-4CAB-A470-D5763C6E48CF}" dt="2025-04-17T17:02:41.600" v="2748" actId="1038"/>
          <ac:picMkLst>
            <pc:docMk/>
            <pc:sldMk cId="3038589054" sldId="274"/>
            <ac:picMk id="15" creationId="{705E0A15-8F42-3542-5572-2D1C1E208C5D}"/>
          </ac:picMkLst>
        </pc:picChg>
        <pc:picChg chg="add mod">
          <ac:chgData name="Oppenheim, Tomas" userId="7bbdd6b4-1f3d-4fdd-ac21-d8c716941374" providerId="ADAL" clId="{B038CA70-2003-4CAB-A470-D5763C6E48CF}" dt="2025-04-17T17:50:30.140" v="2785" actId="1076"/>
          <ac:picMkLst>
            <pc:docMk/>
            <pc:sldMk cId="3038589054" sldId="274"/>
            <ac:picMk id="17" creationId="{30BED6EF-F9BB-81F6-4BF9-69354EDA8EC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17T22:50:30.224" v="3047" actId="20577"/>
        <pc:sldMkLst>
          <pc:docMk/>
          <pc:sldMk cId="212615892" sldId="275"/>
        </pc:sldMkLst>
        <pc:spChg chg="add mod">
          <ac:chgData name="Oppenheim, Tomas" userId="7bbdd6b4-1f3d-4fdd-ac21-d8c716941374" providerId="ADAL" clId="{B038CA70-2003-4CAB-A470-D5763C6E48CF}" dt="2025-04-17T21:44:22.874" v="2883" actId="20577"/>
          <ac:spMkLst>
            <pc:docMk/>
            <pc:sldMk cId="212615892" sldId="275"/>
            <ac:spMk id="6" creationId="{41145772-5CC6-9F5B-93E3-DF3321F32249}"/>
          </ac:spMkLst>
        </pc:spChg>
        <pc:spChg chg="add mod">
          <ac:chgData name="Oppenheim, Tomas" userId="7bbdd6b4-1f3d-4fdd-ac21-d8c716941374" providerId="ADAL" clId="{B038CA70-2003-4CAB-A470-D5763C6E48CF}" dt="2025-04-17T21:48:37.581" v="2981" actId="14100"/>
          <ac:spMkLst>
            <pc:docMk/>
            <pc:sldMk cId="212615892" sldId="275"/>
            <ac:spMk id="7" creationId="{E9C886F6-3EC4-A34A-68AB-EBCE35F45EAE}"/>
          </ac:spMkLst>
        </pc:spChg>
        <pc:spChg chg="add mod">
          <ac:chgData name="Oppenheim, Tomas" userId="7bbdd6b4-1f3d-4fdd-ac21-d8c716941374" providerId="ADAL" clId="{B038CA70-2003-4CAB-A470-D5763C6E48CF}" dt="2025-04-17T21:45:14.565" v="2927" actId="1076"/>
          <ac:spMkLst>
            <pc:docMk/>
            <pc:sldMk cId="212615892" sldId="275"/>
            <ac:spMk id="8" creationId="{F73F551F-EC07-F51D-5A76-D65671A0D65A}"/>
          </ac:spMkLst>
        </pc:spChg>
        <pc:spChg chg="add mod">
          <ac:chgData name="Oppenheim, Tomas" userId="7bbdd6b4-1f3d-4fdd-ac21-d8c716941374" providerId="ADAL" clId="{B038CA70-2003-4CAB-A470-D5763C6E48CF}" dt="2025-04-17T21:45:10.254" v="2926" actId="1076"/>
          <ac:spMkLst>
            <pc:docMk/>
            <pc:sldMk cId="212615892" sldId="275"/>
            <ac:spMk id="10" creationId="{A79D7B96-BB9A-8496-E00E-122EB41A2F2F}"/>
          </ac:spMkLst>
        </pc:spChg>
        <pc:spChg chg="add mod">
          <ac:chgData name="Oppenheim, Tomas" userId="7bbdd6b4-1f3d-4fdd-ac21-d8c716941374" providerId="ADAL" clId="{B038CA70-2003-4CAB-A470-D5763C6E48CF}" dt="2025-04-17T21:46:16.127" v="2963" actId="1076"/>
          <ac:spMkLst>
            <pc:docMk/>
            <pc:sldMk cId="212615892" sldId="275"/>
            <ac:spMk id="15" creationId="{74710498-6927-4728-300F-A3C57CEA4F59}"/>
          </ac:spMkLst>
        </pc:spChg>
        <pc:spChg chg="add mod">
          <ac:chgData name="Oppenheim, Tomas" userId="7bbdd6b4-1f3d-4fdd-ac21-d8c716941374" providerId="ADAL" clId="{B038CA70-2003-4CAB-A470-D5763C6E48CF}" dt="2025-04-17T22:46:44.256" v="2991" actId="208"/>
          <ac:spMkLst>
            <pc:docMk/>
            <pc:sldMk cId="212615892" sldId="275"/>
            <ac:spMk id="16" creationId="{CE2E6B0D-2186-B757-774B-1D8C5EAC2491}"/>
          </ac:spMkLst>
        </pc:spChg>
        <pc:spChg chg="add mod">
          <ac:chgData name="Oppenheim, Tomas" userId="7bbdd6b4-1f3d-4fdd-ac21-d8c716941374" providerId="ADAL" clId="{B038CA70-2003-4CAB-A470-D5763C6E48CF}" dt="2025-04-17T22:47:06.702" v="3026" actId="14100"/>
          <ac:spMkLst>
            <pc:docMk/>
            <pc:sldMk cId="212615892" sldId="275"/>
            <ac:spMk id="17" creationId="{B2C7755C-5226-C1D8-8282-CF94E43D0ECC}"/>
          </ac:spMkLst>
        </pc:spChg>
        <pc:spChg chg="add mod">
          <ac:chgData name="Oppenheim, Tomas" userId="7bbdd6b4-1f3d-4fdd-ac21-d8c716941374" providerId="ADAL" clId="{B038CA70-2003-4CAB-A470-D5763C6E48CF}" dt="2025-04-17T22:50:30.224" v="3047" actId="20577"/>
          <ac:spMkLst>
            <pc:docMk/>
            <pc:sldMk cId="212615892" sldId="275"/>
            <ac:spMk id="24" creationId="{210597C0-5B86-D5CF-74B6-4D56E868A6A0}"/>
          </ac:spMkLst>
        </pc:spChg>
        <pc:picChg chg="add mod">
          <ac:chgData name="Oppenheim, Tomas" userId="7bbdd6b4-1f3d-4fdd-ac21-d8c716941374" providerId="ADAL" clId="{B038CA70-2003-4CAB-A470-D5763C6E48CF}" dt="2025-04-17T21:44:25.814" v="2886" actId="1076"/>
          <ac:picMkLst>
            <pc:docMk/>
            <pc:sldMk cId="212615892" sldId="275"/>
            <ac:picMk id="5" creationId="{ACF33FC4-BDAE-E6C2-A659-4A3C8CD9F38E}"/>
          </ac:picMkLst>
        </pc:picChg>
        <pc:cxnChg chg="add">
          <ac:chgData name="Oppenheim, Tomas" userId="7bbdd6b4-1f3d-4fdd-ac21-d8c716941374" providerId="ADAL" clId="{B038CA70-2003-4CAB-A470-D5763C6E48CF}" dt="2025-04-17T21:45:26.870" v="2928" actId="11529"/>
          <ac:cxnSpMkLst>
            <pc:docMk/>
            <pc:sldMk cId="212615892" sldId="275"/>
            <ac:cxnSpMk id="12" creationId="{17EEBC61-580A-8C99-5FA1-04F4A44A9FC6}"/>
          </ac:cxnSpMkLst>
        </pc:cxnChg>
        <pc:cxnChg chg="add mod">
          <ac:chgData name="Oppenheim, Tomas" userId="7bbdd6b4-1f3d-4fdd-ac21-d8c716941374" providerId="ADAL" clId="{B038CA70-2003-4CAB-A470-D5763C6E48CF}" dt="2025-04-17T21:45:33.008" v="2931" actId="14100"/>
          <ac:cxnSpMkLst>
            <pc:docMk/>
            <pc:sldMk cId="212615892" sldId="275"/>
            <ac:cxnSpMk id="13" creationId="{3307ECF2-8F79-DBDF-AE71-D6B881A1F254}"/>
          </ac:cxnSpMkLst>
        </pc:cxnChg>
        <pc:cxnChg chg="add mod">
          <ac:chgData name="Oppenheim, Tomas" userId="7bbdd6b4-1f3d-4fdd-ac21-d8c716941374" providerId="ADAL" clId="{B038CA70-2003-4CAB-A470-D5763C6E48CF}" dt="2025-04-17T22:47:16.982" v="3029" actId="14100"/>
          <ac:cxnSpMkLst>
            <pc:docMk/>
            <pc:sldMk cId="212615892" sldId="275"/>
            <ac:cxnSpMk id="18" creationId="{6B455346-3628-F47B-E946-0EB5BF49B734}"/>
          </ac:cxnSpMkLst>
        </pc:cxnChg>
        <pc:cxnChg chg="add">
          <ac:chgData name="Oppenheim, Tomas" userId="7bbdd6b4-1f3d-4fdd-ac21-d8c716941374" providerId="ADAL" clId="{B038CA70-2003-4CAB-A470-D5763C6E48CF}" dt="2025-04-17T22:50:09.265" v="3031" actId="11529"/>
          <ac:cxnSpMkLst>
            <pc:docMk/>
            <pc:sldMk cId="212615892" sldId="275"/>
            <ac:cxnSpMk id="21" creationId="{BF219D62-A73B-13F5-9DFD-D8E6FF200826}"/>
          </ac:cxnSpMkLst>
        </pc:cxnChg>
        <pc:cxnChg chg="add mod">
          <ac:chgData name="Oppenheim, Tomas" userId="7bbdd6b4-1f3d-4fdd-ac21-d8c716941374" providerId="ADAL" clId="{B038CA70-2003-4CAB-A470-D5763C6E48CF}" dt="2025-04-17T22:50:21.186" v="3034" actId="14100"/>
          <ac:cxnSpMkLst>
            <pc:docMk/>
            <pc:sldMk cId="212615892" sldId="275"/>
            <ac:cxnSpMk id="22" creationId="{2B2D09CD-2073-F4B8-59B5-1AE94345462C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17T22:51:15.542" v="3054" actId="1076"/>
        <pc:sldMkLst>
          <pc:docMk/>
          <pc:sldMk cId="1952366471" sldId="276"/>
        </pc:sldMkLst>
        <pc:spChg chg="add mod">
          <ac:chgData name="Oppenheim, Tomas" userId="7bbdd6b4-1f3d-4fdd-ac21-d8c716941374" providerId="ADAL" clId="{B038CA70-2003-4CAB-A470-D5763C6E48CF}" dt="2025-04-17T22:48:25.033" v="3030" actId="14100"/>
          <ac:spMkLst>
            <pc:docMk/>
            <pc:sldMk cId="1952366471" sldId="276"/>
            <ac:spMk id="6" creationId="{A6A775D7-88B2-6B22-87E4-5C78C4A27E1B}"/>
          </ac:spMkLst>
        </pc:spChg>
        <pc:spChg chg="add mod">
          <ac:chgData name="Oppenheim, Tomas" userId="7bbdd6b4-1f3d-4fdd-ac21-d8c716941374" providerId="ADAL" clId="{B038CA70-2003-4CAB-A470-D5763C6E48CF}" dt="2025-04-17T21:49:37.140" v="2986" actId="1076"/>
          <ac:spMkLst>
            <pc:docMk/>
            <pc:sldMk cId="1952366471" sldId="276"/>
            <ac:spMk id="8" creationId="{04984D82-86D1-7A66-FB24-290E54661588}"/>
          </ac:spMkLst>
        </pc:spChg>
        <pc:spChg chg="add mod">
          <ac:chgData name="Oppenheim, Tomas" userId="7bbdd6b4-1f3d-4fdd-ac21-d8c716941374" providerId="ADAL" clId="{B038CA70-2003-4CAB-A470-D5763C6E48CF}" dt="2025-04-17T22:51:15.542" v="3054" actId="1076"/>
          <ac:spMkLst>
            <pc:docMk/>
            <pc:sldMk cId="1952366471" sldId="276"/>
            <ac:spMk id="12" creationId="{627BB3DB-0ABB-386D-69E8-BE214D7F7FBD}"/>
          </ac:spMkLst>
        </pc:spChg>
        <pc:picChg chg="add mod">
          <ac:chgData name="Oppenheim, Tomas" userId="7bbdd6b4-1f3d-4fdd-ac21-d8c716941374" providerId="ADAL" clId="{B038CA70-2003-4CAB-A470-D5763C6E48CF}" dt="2025-04-17T22:50:59.360" v="3051" actId="1076"/>
          <ac:picMkLst>
            <pc:docMk/>
            <pc:sldMk cId="1952366471" sldId="276"/>
            <ac:picMk id="5" creationId="{6468FCB1-DB80-3679-E77D-092DA95986A9}"/>
          </ac:picMkLst>
        </pc:picChg>
        <pc:cxnChg chg="add mod">
          <ac:chgData name="Oppenheim, Tomas" userId="7bbdd6b4-1f3d-4fdd-ac21-d8c716941374" providerId="ADAL" clId="{B038CA70-2003-4CAB-A470-D5763C6E48CF}" dt="2025-04-17T22:50:56.715" v="3049" actId="1076"/>
          <ac:cxnSpMkLst>
            <pc:docMk/>
            <pc:sldMk cId="1952366471" sldId="276"/>
            <ac:cxnSpMk id="9" creationId="{B9A7676A-7C0F-8A9C-63FB-0C1BA4D7A5D3}"/>
          </ac:cxnSpMkLst>
        </pc:cxnChg>
        <pc:cxnChg chg="add mod">
          <ac:chgData name="Oppenheim, Tomas" userId="7bbdd6b4-1f3d-4fdd-ac21-d8c716941374" providerId="ADAL" clId="{B038CA70-2003-4CAB-A470-D5763C6E48CF}" dt="2025-04-17T22:51:03.277" v="3052" actId="14100"/>
          <ac:cxnSpMkLst>
            <pc:docMk/>
            <pc:sldMk cId="1952366471" sldId="276"/>
            <ac:cxnSpMk id="10" creationId="{32FBE1C0-75D6-962A-95E6-9BFEA5EA0F24}"/>
          </ac:cxnSpMkLst>
        </pc:cxnChg>
      </pc:sldChg>
      <pc:sldChg chg="modSp add mod">
        <pc:chgData name="Oppenheim, Tomas" userId="7bbdd6b4-1f3d-4fdd-ac21-d8c716941374" providerId="ADAL" clId="{B038CA70-2003-4CAB-A470-D5763C6E48CF}" dt="2025-04-22T18:36:37.525" v="3059" actId="20577"/>
        <pc:sldMkLst>
          <pc:docMk/>
          <pc:sldMk cId="802961681" sldId="277"/>
        </pc:sldMkLst>
        <pc:spChg chg="mod">
          <ac:chgData name="Oppenheim, Tomas" userId="7bbdd6b4-1f3d-4fdd-ac21-d8c716941374" providerId="ADAL" clId="{B038CA70-2003-4CAB-A470-D5763C6E48CF}" dt="2025-04-22T18:36:37.525" v="3059" actId="20577"/>
          <ac:spMkLst>
            <pc:docMk/>
            <pc:sldMk cId="802961681" sldId="277"/>
            <ac:spMk id="3" creationId="{64C2C66F-EE0E-06B4-88C6-7E7CD65F7CC4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22T20:38:11.510" v="3518" actId="14100"/>
        <pc:sldMkLst>
          <pc:docMk/>
          <pc:sldMk cId="2965363870" sldId="278"/>
        </pc:sldMkLst>
        <pc:spChg chg="del">
          <ac:chgData name="Oppenheim, Tomas" userId="7bbdd6b4-1f3d-4fdd-ac21-d8c716941374" providerId="ADAL" clId="{B038CA70-2003-4CAB-A470-D5763C6E48CF}" dt="2025-04-22T18:36:40.996" v="3061" actId="478"/>
          <ac:spMkLst>
            <pc:docMk/>
            <pc:sldMk cId="2965363870" sldId="278"/>
            <ac:spMk id="2" creationId="{721ADE0C-FDE1-D73D-02EF-A128F60BCA24}"/>
          </ac:spMkLst>
        </pc:spChg>
        <pc:spChg chg="del">
          <ac:chgData name="Oppenheim, Tomas" userId="7bbdd6b4-1f3d-4fdd-ac21-d8c716941374" providerId="ADAL" clId="{B038CA70-2003-4CAB-A470-D5763C6E48CF}" dt="2025-04-22T18:36:42.538" v="3062" actId="478"/>
          <ac:spMkLst>
            <pc:docMk/>
            <pc:sldMk cId="2965363870" sldId="278"/>
            <ac:spMk id="3" creationId="{09AC58C1-DEA9-6BDB-C910-0C15417E095F}"/>
          </ac:spMkLst>
        </pc:spChg>
        <pc:spChg chg="add mod">
          <ac:chgData name="Oppenheim, Tomas" userId="7bbdd6b4-1f3d-4fdd-ac21-d8c716941374" providerId="ADAL" clId="{B038CA70-2003-4CAB-A470-D5763C6E48CF}" dt="2025-04-22T20:31:27.343" v="3413" actId="1076"/>
          <ac:spMkLst>
            <pc:docMk/>
            <pc:sldMk cId="2965363870" sldId="278"/>
            <ac:spMk id="10" creationId="{0809F1EB-3217-ACC8-DCA1-8E27212214FF}"/>
          </ac:spMkLst>
        </pc:spChg>
        <pc:spChg chg="add mod">
          <ac:chgData name="Oppenheim, Tomas" userId="7bbdd6b4-1f3d-4fdd-ac21-d8c716941374" providerId="ADAL" clId="{B038CA70-2003-4CAB-A470-D5763C6E48CF}" dt="2025-04-22T20:31:42.872" v="3434" actId="20577"/>
          <ac:spMkLst>
            <pc:docMk/>
            <pc:sldMk cId="2965363870" sldId="278"/>
            <ac:spMk id="11" creationId="{5DEB9FFA-01EC-9429-8B26-13BDC25EA9ED}"/>
          </ac:spMkLst>
        </pc:spChg>
        <pc:spChg chg="add mod">
          <ac:chgData name="Oppenheim, Tomas" userId="7bbdd6b4-1f3d-4fdd-ac21-d8c716941374" providerId="ADAL" clId="{B038CA70-2003-4CAB-A470-D5763C6E48CF}" dt="2025-04-22T20:32:12.399" v="3489" actId="1037"/>
          <ac:spMkLst>
            <pc:docMk/>
            <pc:sldMk cId="2965363870" sldId="278"/>
            <ac:spMk id="12" creationId="{DE6A63A3-948C-0DEE-2D59-195115B7F0D1}"/>
          </ac:spMkLst>
        </pc:sp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5" creationId="{1766482B-97C6-CA45-63EF-0CD6164D71D2}"/>
          </ac:picMkLst>
        </pc:picChg>
        <pc:picChg chg="add del mod">
          <ac:chgData name="Oppenheim, Tomas" userId="7bbdd6b4-1f3d-4fdd-ac21-d8c716941374" providerId="ADAL" clId="{B038CA70-2003-4CAB-A470-D5763C6E48CF}" dt="2025-04-22T20:37:55.240" v="3493" actId="478"/>
          <ac:picMkLst>
            <pc:docMk/>
            <pc:sldMk cId="2965363870" sldId="278"/>
            <ac:picMk id="7" creationId="{44B49103-AB10-E55A-F850-7746546AF47C}"/>
          </ac:picMkLst>
        </pc:pic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9" creationId="{B6C9BC4A-757B-826A-5892-8CB4CB02E919}"/>
          </ac:picMkLst>
        </pc:picChg>
        <pc:picChg chg="add mod">
          <ac:chgData name="Oppenheim, Tomas" userId="7bbdd6b4-1f3d-4fdd-ac21-d8c716941374" providerId="ADAL" clId="{B038CA70-2003-4CAB-A470-D5763C6E48CF}" dt="2025-04-22T20:38:11.510" v="3518" actId="14100"/>
          <ac:picMkLst>
            <pc:docMk/>
            <pc:sldMk cId="2965363870" sldId="278"/>
            <ac:picMk id="14" creationId="{C0F66C26-83D2-3356-8BBD-36904DFD5ABD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0:38:51.604" v="3524" actId="1076"/>
        <pc:sldMkLst>
          <pc:docMk/>
          <pc:sldMk cId="2235761013" sldId="279"/>
        </pc:sldMkLst>
        <pc:spChg chg="del">
          <ac:chgData name="Oppenheim, Tomas" userId="7bbdd6b4-1f3d-4fdd-ac21-d8c716941374" providerId="ADAL" clId="{B038CA70-2003-4CAB-A470-D5763C6E48CF}" dt="2025-04-22T20:15:46.509" v="3092" actId="478"/>
          <ac:spMkLst>
            <pc:docMk/>
            <pc:sldMk cId="2235761013" sldId="279"/>
            <ac:spMk id="2" creationId="{1B8798BA-E538-081A-6922-9DF3F2A0826D}"/>
          </ac:spMkLst>
        </pc:spChg>
        <pc:spChg chg="del">
          <ac:chgData name="Oppenheim, Tomas" userId="7bbdd6b4-1f3d-4fdd-ac21-d8c716941374" providerId="ADAL" clId="{B038CA70-2003-4CAB-A470-D5763C6E48CF}" dt="2025-04-22T20:15:47.627" v="3093" actId="478"/>
          <ac:spMkLst>
            <pc:docMk/>
            <pc:sldMk cId="2235761013" sldId="279"/>
            <ac:spMk id="3" creationId="{C294C216-3C42-E4E6-D931-11DFDD5A844D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0" creationId="{20A587FD-A5C7-091D-1F16-0B751AB30D32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1" creationId="{78402323-F499-F31F-6E20-EF5402C46B64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2" creationId="{509BCBE1-31BA-682B-4D9F-989D502B7C7D}"/>
          </ac:spMkLst>
        </pc:spChg>
        <pc:picChg chg="add del mod">
          <ac:chgData name="Oppenheim, Tomas" userId="7bbdd6b4-1f3d-4fdd-ac21-d8c716941374" providerId="ADAL" clId="{B038CA70-2003-4CAB-A470-D5763C6E48CF}" dt="2025-04-22T20:38:37.440" v="3519" actId="478"/>
          <ac:picMkLst>
            <pc:docMk/>
            <pc:sldMk cId="2235761013" sldId="279"/>
            <ac:picMk id="5" creationId="{1AE758D2-DF2F-B2A4-1AD0-4E73DE192B2C}"/>
          </ac:picMkLst>
        </pc:picChg>
        <pc:picChg chg="add mod">
          <ac:chgData name="Oppenheim, Tomas" userId="7bbdd6b4-1f3d-4fdd-ac21-d8c716941374" providerId="ADAL" clId="{B038CA70-2003-4CAB-A470-D5763C6E48CF}" dt="2025-04-22T20:28:19.565" v="3320" actId="1076"/>
          <ac:picMkLst>
            <pc:docMk/>
            <pc:sldMk cId="2235761013" sldId="279"/>
            <ac:picMk id="7" creationId="{1C6FF7CE-1DA2-0CC9-1450-CA30C2F04F92}"/>
          </ac:picMkLst>
        </pc:picChg>
        <pc:picChg chg="add mod">
          <ac:chgData name="Oppenheim, Tomas" userId="7bbdd6b4-1f3d-4fdd-ac21-d8c716941374" providerId="ADAL" clId="{B038CA70-2003-4CAB-A470-D5763C6E48CF}" dt="2025-04-22T20:28:40.867" v="3343" actId="1038"/>
          <ac:picMkLst>
            <pc:docMk/>
            <pc:sldMk cId="2235761013" sldId="279"/>
            <ac:picMk id="9" creationId="{3B812C24-AB79-A6BE-EF89-BD160A0D50A1}"/>
          </ac:picMkLst>
        </pc:picChg>
        <pc:picChg chg="add mod">
          <ac:chgData name="Oppenheim, Tomas" userId="7bbdd6b4-1f3d-4fdd-ac21-d8c716941374" providerId="ADAL" clId="{B038CA70-2003-4CAB-A470-D5763C6E48CF}" dt="2025-04-22T20:38:51.604" v="3524" actId="1076"/>
          <ac:picMkLst>
            <pc:docMk/>
            <pc:sldMk cId="2235761013" sldId="279"/>
            <ac:picMk id="14" creationId="{DF13DC88-8427-9CF4-6F0D-4A2AE84E4F06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0:39:49.470" v="3531" actId="1076"/>
        <pc:sldMkLst>
          <pc:docMk/>
          <pc:sldMk cId="3678659700" sldId="280"/>
        </pc:sldMkLst>
        <pc:spChg chg="del">
          <ac:chgData name="Oppenheim, Tomas" userId="7bbdd6b4-1f3d-4fdd-ac21-d8c716941374" providerId="ADAL" clId="{B038CA70-2003-4CAB-A470-D5763C6E48CF}" dt="2025-04-22T20:17:28.782" v="3143" actId="478"/>
          <ac:spMkLst>
            <pc:docMk/>
            <pc:sldMk cId="3678659700" sldId="280"/>
            <ac:spMk id="2" creationId="{94EBC26B-7FAE-7081-0753-34C5C7568EB0}"/>
          </ac:spMkLst>
        </pc:spChg>
        <pc:spChg chg="del">
          <ac:chgData name="Oppenheim, Tomas" userId="7bbdd6b4-1f3d-4fdd-ac21-d8c716941374" providerId="ADAL" clId="{B038CA70-2003-4CAB-A470-D5763C6E48CF}" dt="2025-04-22T20:17:29.785" v="3144" actId="478"/>
          <ac:spMkLst>
            <pc:docMk/>
            <pc:sldMk cId="3678659700" sldId="280"/>
            <ac:spMk id="3" creationId="{6ED21BBE-9D29-F9D3-26BE-60861166DF03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0" creationId="{536EEDF6-18FB-3986-E41F-AA7232B86CF4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1" creationId="{4965CC62-A85A-2B3B-968E-39416D74FF8C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2" creationId="{D2AF7DBC-A4B9-B965-8DE1-30ACA22D5053}"/>
          </ac:spMkLst>
        </pc:spChg>
        <pc:picChg chg="add mod">
          <ac:chgData name="Oppenheim, Tomas" userId="7bbdd6b4-1f3d-4fdd-ac21-d8c716941374" providerId="ADAL" clId="{B038CA70-2003-4CAB-A470-D5763C6E48CF}" dt="2025-04-22T20:19:52.665" v="3159" actId="1076"/>
          <ac:picMkLst>
            <pc:docMk/>
            <pc:sldMk cId="3678659700" sldId="280"/>
            <ac:picMk id="5" creationId="{112BE795-EDE0-ACFD-E1B9-7A6D8D86CC2D}"/>
          </ac:picMkLst>
        </pc:picChg>
        <pc:picChg chg="add del mod">
          <ac:chgData name="Oppenheim, Tomas" userId="7bbdd6b4-1f3d-4fdd-ac21-d8c716941374" providerId="ADAL" clId="{B038CA70-2003-4CAB-A470-D5763C6E48CF}" dt="2025-04-22T20:38:59.171" v="3525" actId="478"/>
          <ac:picMkLst>
            <pc:docMk/>
            <pc:sldMk cId="3678659700" sldId="280"/>
            <ac:picMk id="7" creationId="{B2782EF5-2DE3-0F0D-13EB-6B582973B108}"/>
          </ac:picMkLst>
        </pc:picChg>
        <pc:picChg chg="add mod">
          <ac:chgData name="Oppenheim, Tomas" userId="7bbdd6b4-1f3d-4fdd-ac21-d8c716941374" providerId="ADAL" clId="{B038CA70-2003-4CAB-A470-D5763C6E48CF}" dt="2025-04-22T20:39:49.470" v="3531" actId="1076"/>
          <ac:picMkLst>
            <pc:docMk/>
            <pc:sldMk cId="3678659700" sldId="280"/>
            <ac:picMk id="9" creationId="{2765A819-16FD-5070-7325-AB355B6FC2D3}"/>
          </ac:picMkLst>
        </pc:picChg>
        <pc:picChg chg="add mod">
          <ac:chgData name="Oppenheim, Tomas" userId="7bbdd6b4-1f3d-4fdd-ac21-d8c716941374" providerId="ADAL" clId="{B038CA70-2003-4CAB-A470-D5763C6E48CF}" dt="2025-04-22T20:39:48.940" v="3530" actId="14100"/>
          <ac:picMkLst>
            <pc:docMk/>
            <pc:sldMk cId="3678659700" sldId="280"/>
            <ac:picMk id="14" creationId="{E5D5B11E-989E-6AF9-07B6-61D010139527}"/>
          </ac:picMkLst>
        </pc:picChg>
      </pc:sldChg>
      <pc:sldChg chg="addSp delSp modSp new mod setBg">
        <pc:chgData name="Oppenheim, Tomas" userId="7bbdd6b4-1f3d-4fdd-ac21-d8c716941374" providerId="ADAL" clId="{B038CA70-2003-4CAB-A470-D5763C6E48CF}" dt="2025-04-22T21:00:24.738" v="3542" actId="962"/>
        <pc:sldMkLst>
          <pc:docMk/>
          <pc:sldMk cId="25668306" sldId="281"/>
        </pc:sldMkLst>
        <pc:spChg chg="del">
          <ac:chgData name="Oppenheim, Tomas" userId="7bbdd6b4-1f3d-4fdd-ac21-d8c716941374" providerId="ADAL" clId="{B038CA70-2003-4CAB-A470-D5763C6E48CF}" dt="2025-04-22T21:00:06.259" v="3533" actId="478"/>
          <ac:spMkLst>
            <pc:docMk/>
            <pc:sldMk cId="25668306" sldId="281"/>
            <ac:spMk id="2" creationId="{C9B0E2C5-D8F0-710D-AF91-AAA6D3A53B44}"/>
          </ac:spMkLst>
        </pc:spChg>
        <pc:spChg chg="del">
          <ac:chgData name="Oppenheim, Tomas" userId="7bbdd6b4-1f3d-4fdd-ac21-d8c716941374" providerId="ADAL" clId="{B038CA70-2003-4CAB-A470-D5763C6E48CF}" dt="2025-04-22T21:00:09.083" v="3534" actId="478"/>
          <ac:spMkLst>
            <pc:docMk/>
            <pc:sldMk cId="25668306" sldId="281"/>
            <ac:spMk id="3" creationId="{E89B8225-AFB2-E56C-C98B-D55D289D5A87}"/>
          </ac:spMkLst>
        </pc:spChg>
        <pc:spChg chg="add">
          <ac:chgData name="Oppenheim, Tomas" userId="7bbdd6b4-1f3d-4fdd-ac21-d8c716941374" providerId="ADAL" clId="{B038CA70-2003-4CAB-A470-D5763C6E48CF}" dt="2025-04-22T21:00:22.234" v="3540" actId="26606"/>
          <ac:spMkLst>
            <pc:docMk/>
            <pc:sldMk cId="25668306" sldId="281"/>
            <ac:spMk id="10" creationId="{42A4FC2C-047E-45A5-965D-8E1E3BF09BC6}"/>
          </ac:spMkLst>
        </pc:spChg>
        <pc:picChg chg="add mod">
          <ac:chgData name="Oppenheim, Tomas" userId="7bbdd6b4-1f3d-4fdd-ac21-d8c716941374" providerId="ADAL" clId="{B038CA70-2003-4CAB-A470-D5763C6E48CF}" dt="2025-04-22T21:00:24.738" v="3542" actId="962"/>
          <ac:picMkLst>
            <pc:docMk/>
            <pc:sldMk cId="25668306" sldId="281"/>
            <ac:picMk id="5" creationId="{10FE3D55-1C57-32DE-B7D8-AE4C7D2C6C45}"/>
          </ac:picMkLst>
        </pc:picChg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2382533554" sldId="282"/>
        </pc:sldMkLst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1765028496" sldId="283"/>
        </pc:sldMkLst>
      </pc:sldChg>
      <pc:sldChg chg="delSp add setBg delDesignElem">
        <pc:chgData name="Oppenheim, Tomas" userId="7bbdd6b4-1f3d-4fdd-ac21-d8c716941374" providerId="ADAL" clId="{B038CA70-2003-4CAB-A470-D5763C6E48CF}" dt="2025-04-22T21:02:19.444" v="3687"/>
        <pc:sldMkLst>
          <pc:docMk/>
          <pc:sldMk cId="705622602" sldId="284"/>
        </pc:sldMkLst>
        <pc:spChg chg="del">
          <ac:chgData name="Oppenheim, Tomas" userId="7bbdd6b4-1f3d-4fdd-ac21-d8c716941374" providerId="ADAL" clId="{B038CA70-2003-4CAB-A470-D5763C6E48CF}" dt="2025-04-22T21:02:19.444" v="3687"/>
          <ac:spMkLst>
            <pc:docMk/>
            <pc:sldMk cId="705622602" sldId="284"/>
            <ac:spMk id="10" creationId="{06A92082-58E0-62F2-A2BD-50E29694B58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B75C8-F652-0EA8-3187-4EACFBE0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B91C4-B023-A6E6-4D7B-0D4D9D766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1B9C4-0B77-830B-AF2E-40A046F42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4EAA3-BBB2-7220-8442-DED42FE2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339C2-9B3F-BB37-D32F-0D107980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57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5D60D-2766-7656-C927-332F0595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F50F2A-88BF-1568-5457-80BFC010D4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575D0-46D3-67AD-5677-C0EE4EAF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41BB9-15D7-ABF4-A841-626C8ACEA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E3A06-B681-0EF9-6D18-6F8472291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32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9C1025-F435-9123-8700-2D05FDA00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BA3954-9423-4C55-0210-2029AA493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CE758-F9DD-DD79-2BB4-45446FFE3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3DC5-0609-FFD2-4D5B-70AA05FBF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C1280-0093-8126-2892-C5AA6CC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2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06488-9973-D499-5D32-D6F76D49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9FF4A-401B-6BE1-2C59-6C99EBF61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AF993-7FDC-80A5-C58D-408AFAA54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C8EF8-1675-20C0-F9E2-17574530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6842A-9288-8955-857B-44EE865B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C0AF0-6206-0FBC-D26F-3AA6BE62B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B24C2-5CE7-32C2-39B9-2AEF53AA0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A8E2E-CEBB-555E-9BE2-73E5D567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FA0AF-2770-5D18-9F38-022C563C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04883-7495-8D5D-2998-B96588B62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83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5F6D2-BBA9-CA4B-4307-B63EF79A0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4BA0-180C-46CF-AF83-E896CBBA5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D48F1-DAB6-B23B-486E-0E7260BF4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C8548-76EA-9611-0AE1-4197A2B9A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F6383-E8F9-05DB-0DF5-5266370CB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F67C8-385A-DA25-D2AA-6745EBCEF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4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235F-83B2-8C73-5C6C-512A44C1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4FDA3-3691-7E1A-7955-5651050C3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82781-6F27-8F43-188C-F38D9899C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65A338-127D-C9B7-0FE5-0DE45885C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698BA-9CB2-3D0A-37A7-3A7253014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C3A0BE-3172-F164-A6B7-4EB1ABEC6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D0E3F5-F022-4B9A-4EAC-18965839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01AF27-4435-0CE2-187D-A171915C2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0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15901-25BF-CCEF-6990-0FE2A20F9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BACBA-DA1F-45A7-6DBB-E52AC1EC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3766A-D727-41C4-6BBA-D8F3A296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4454F1-A565-EE83-C1BC-1F245AB7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4C668E-3B2A-07A9-3594-CA47BFF29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ABEEB8-1A8C-77E8-200A-E5CE3C1E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A699B-9E48-2839-2926-DB2A6BAB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1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8406D-489D-53E0-CF83-1E3FEBA49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13D1-B99E-2B9B-F092-40972FC5D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89E90-9C0F-7BC0-233B-B6F47F4F3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33DE2-9C88-06C4-578E-48F23D806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29391-0EE4-1915-B063-6949485F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CBF78-32A9-09F5-BCBE-B0096C51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07504-C8E4-AEDB-D5B2-85490FDC8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AB7CC-7D48-B9DE-AA06-2220C3B3D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2683A9-0F1C-BF52-A5C5-2094549B4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2ABD0-242A-AEC2-8E60-A3D4CF528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344CB-9760-0925-62B6-0B101609C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D5704-CBA7-B94E-353A-5D63CC13D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46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FCEAE-354C-5926-471B-AE7187A2A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36BC5-1683-9855-334B-110769E5C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0B3DA-65E3-8978-5AAA-FE0CA4A28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1B095-3C87-BA63-54C4-A1195EB65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47CEE-B4E4-EE38-FE75-F39ED411A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12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A2FA-EE8B-D836-1971-8227253093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C7418-8011-C9F7-74A4-8A3CF0FB5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3_27_25 </a:t>
            </a:r>
          </a:p>
        </p:txBody>
      </p:sp>
    </p:spTree>
    <p:extLst>
      <p:ext uri="{BB962C8B-B14F-4D97-AF65-F5344CB8AC3E}">
        <p14:creationId xmlns:p14="http://schemas.microsoft.com/office/powerpoint/2010/main" val="3309393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AADF-4E98-4534-2491-27BD42DBD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dirty="0"/>
              <a:t> – use </a:t>
            </a:r>
            <a:r>
              <a:rPr lang="en-US" i="1" dirty="0"/>
              <a:t>external</a:t>
            </a:r>
            <a:r>
              <a:rPr lang="en-US" dirty="0"/>
              <a:t> 3.3V LVR and 2.048V ref (or slightly more) for AN- and 2.048V + strain gauge voltage for AN+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9B6C1-493E-BBD0-67D5-5ED6A2DEEFBB}"/>
              </a:ext>
            </a:extLst>
          </p:cNvPr>
          <p:cNvSpPr txBox="1"/>
          <p:nvPr/>
        </p:nvSpPr>
        <p:spPr>
          <a:xfrm>
            <a:off x="2241318" y="3277694"/>
            <a:ext cx="7933459" cy="2261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"LDO voltage set to 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nau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getLDO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()) 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NAU7802_4V5: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"4.5V"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NAU7802_4V2: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"4.2V"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NAU7802_3V9: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"3.9V"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NAU7802_3V6: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"3.6V"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NAU7802_3V3: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"3.3V"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NAU7802_3V0: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"3.0V"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NAU7802_2V7: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"2.7V"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NAU7802_2V4: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"2.4V"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case NAU7802_EXTERNAL:  </a:t>
            </a:r>
            <a:r>
              <a:rPr lang="en-US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Serial.println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("External");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28774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E3B2-E5F5-5711-234D-F8502C243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3D0A59-218C-3596-0063-20B469CA1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40" y="1317565"/>
            <a:ext cx="4099062" cy="51890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22041F2-67CC-5538-03EE-B6E2E3EAFF81}"/>
              </a:ext>
            </a:extLst>
          </p:cNvPr>
          <p:cNvSpPr txBox="1"/>
          <p:nvPr/>
        </p:nvSpPr>
        <p:spPr>
          <a:xfrm>
            <a:off x="939102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C63E94-D092-C650-9D76-1E9A4B0C73C7}"/>
              </a:ext>
            </a:extLst>
          </p:cNvPr>
          <p:cNvSpPr/>
          <p:nvPr/>
        </p:nvSpPr>
        <p:spPr>
          <a:xfrm>
            <a:off x="3096784" y="4624455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CCF047-999B-E766-4207-6F3532811F8E}"/>
              </a:ext>
            </a:extLst>
          </p:cNvPr>
          <p:cNvSpPr txBox="1"/>
          <p:nvPr/>
        </p:nvSpPr>
        <p:spPr>
          <a:xfrm>
            <a:off x="5792349" y="117236"/>
            <a:ext cx="5512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2x ADC gain (using diff input), 76x gain from LMC6482 (across gauge), 50 ohm div with 0.4 ohm strain gauge (see circuit)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D6E26B-2EE5-D52C-1187-6A19ED75A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863" y="1317565"/>
            <a:ext cx="3927636" cy="511491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76A7EDB-7D75-6EF0-618A-F6FA99A6A4E2}"/>
              </a:ext>
            </a:extLst>
          </p:cNvPr>
          <p:cNvSpPr/>
          <p:nvPr/>
        </p:nvSpPr>
        <p:spPr>
          <a:xfrm>
            <a:off x="10835641" y="438852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BE17732-4B80-DC2E-63A2-60A29001A06D}"/>
              </a:ext>
            </a:extLst>
          </p:cNvPr>
          <p:cNvCxnSpPr>
            <a:cxnSpLocks/>
          </p:cNvCxnSpPr>
          <p:nvPr/>
        </p:nvCxnSpPr>
        <p:spPr>
          <a:xfrm>
            <a:off x="9779924" y="2360815"/>
            <a:ext cx="3948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65A04EC-09E6-7E2A-659C-4F8C7A8F6065}"/>
              </a:ext>
            </a:extLst>
          </p:cNvPr>
          <p:cNvSpPr txBox="1"/>
          <p:nvPr/>
        </p:nvSpPr>
        <p:spPr>
          <a:xfrm>
            <a:off x="10105507" y="1554480"/>
            <a:ext cx="2176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Bc</a:t>
            </a:r>
            <a:r>
              <a:rPr lang="en-US" dirty="0"/>
              <a:t> of breadboarding, distance from strain gauge to circuit over a foot</a:t>
            </a:r>
          </a:p>
        </p:txBody>
      </p:sp>
    </p:spTree>
    <p:extLst>
      <p:ext uri="{BB962C8B-B14F-4D97-AF65-F5344CB8AC3E}">
        <p14:creationId xmlns:p14="http://schemas.microsoft.com/office/powerpoint/2010/main" val="289257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82C5BC-9EFD-3BDB-825A-E503E88F7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851" y="842861"/>
            <a:ext cx="9006436" cy="50705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53AB804-FBE9-2B42-F70C-9DE27F181F02}"/>
              </a:ext>
            </a:extLst>
          </p:cNvPr>
          <p:cNvSpPr/>
          <p:nvPr/>
        </p:nvSpPr>
        <p:spPr>
          <a:xfrm>
            <a:off x="7892933" y="2709949"/>
            <a:ext cx="673331" cy="22693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63EF5B-1C0C-AB6B-4AE1-E34DDDDE7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55" y="247374"/>
            <a:ext cx="4103726" cy="63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871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0599F-26DC-42F6-95CF-1796B2C5D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0C6F9B-34AD-D92B-F730-958E14D7E8F2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DF095D9-65E4-C971-637E-5BBD7B68014A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1D0B07E-1F2F-CA54-2711-42FD98315309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E7B9B7-930F-F097-72DD-4364C88144F1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8F8501-5A1F-09CE-2086-1D10E7E4492B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D032AA-440D-BA14-48C8-F024166BB3C8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636063-DD13-0FE5-89C2-F1D7C2F7904E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91A634-8665-BA3B-2644-3E2A0BF09B14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034A593-E751-DEF8-F390-604CC42BB21F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D36E3E-89F6-49D9-C1A8-51DD09F5FCD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2FE003F-9563-0185-68D3-2EE866C5EEDF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DF2AB39-301B-1E7D-5690-0FABC4935515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6EA7105-85B2-E2AD-8088-8DF06C91D94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A77AF3-02A6-2692-0D17-CB16564DFBB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D9DDB1D-39F4-B2B8-A9FE-74B963E75C7B}"/>
              </a:ext>
            </a:extLst>
          </p:cNvPr>
          <p:cNvSpPr txBox="1"/>
          <p:nvPr/>
        </p:nvSpPr>
        <p:spPr>
          <a:xfrm>
            <a:off x="6485309" y="1400193"/>
            <a:ext cx="5223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666F5C-44F7-5B61-4FB0-52BBAFAC280F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13B83C-46F5-80F4-0C95-BB8EDC0DC617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90B00A4-56F0-B2A2-25AC-A1DC24F2A0EC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C4F6AD-0C18-AACD-1570-7CF612BEAE00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D3D6BC-B996-1594-15A2-9F7FFE9F97E3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4335ACB-EF65-22F2-C473-6BBF888E5B09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54392-442F-4B1F-943A-58BD059B34B9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7D4417-EB84-E22F-FAEF-3CCB77E638A8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ACC9752-892E-6C6E-56DC-EF11F378335B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E530CD-0853-853E-FA6D-72155CA61B22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84622A-0504-8340-F92F-9BA0D7017205}"/>
              </a:ext>
            </a:extLst>
          </p:cNvPr>
          <p:cNvSpPr txBox="1"/>
          <p:nvPr/>
        </p:nvSpPr>
        <p:spPr>
          <a:xfrm>
            <a:off x="6057902" y="200262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4C6B4D-18DA-C57F-2D03-EE92DE5FD2A4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F8371-5F2B-2A02-CF2A-E348CD4E85B8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D3FA3-5DEB-6D8E-E17C-64AA99CF3582}"/>
              </a:ext>
            </a:extLst>
          </p:cNvPr>
          <p:cNvSpPr txBox="1"/>
          <p:nvPr/>
        </p:nvSpPr>
        <p:spPr>
          <a:xfrm>
            <a:off x="2610373" y="5250887"/>
            <a:ext cx="659614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</p:txBody>
      </p:sp>
    </p:spTree>
    <p:extLst>
      <p:ext uri="{BB962C8B-B14F-4D97-AF65-F5344CB8AC3E}">
        <p14:creationId xmlns:p14="http://schemas.microsoft.com/office/powerpoint/2010/main" val="1026151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03020-F939-006E-2B30-456D374BE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6CD1-00D3-CF35-F7B1-D7F05E206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6B623-5443-290D-AC55-6AFB3817B2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4_17_25 </a:t>
            </a:r>
          </a:p>
        </p:txBody>
      </p:sp>
    </p:spTree>
    <p:extLst>
      <p:ext uri="{BB962C8B-B14F-4D97-AF65-F5344CB8AC3E}">
        <p14:creationId xmlns:p14="http://schemas.microsoft.com/office/powerpoint/2010/main" val="2152329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6213433-87A4-22AA-4E34-389D2824F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731" y="1662545"/>
            <a:ext cx="5204468" cy="3819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71C646-265A-4961-D3DD-D43F2D6F09CA}"/>
              </a:ext>
            </a:extLst>
          </p:cNvPr>
          <p:cNvSpPr txBox="1"/>
          <p:nvPr/>
        </p:nvSpPr>
        <p:spPr>
          <a:xfrm>
            <a:off x="2539539" y="282632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929B5-C7D3-B155-CEEC-5C508465CEA5}"/>
              </a:ext>
            </a:extLst>
          </p:cNvPr>
          <p:cNvSpPr txBox="1"/>
          <p:nvPr/>
        </p:nvSpPr>
        <p:spPr>
          <a:xfrm>
            <a:off x="8236528" y="282632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4427A-1679-5BCE-43AD-0ED4EDA3080C}"/>
              </a:ext>
            </a:extLst>
          </p:cNvPr>
          <p:cNvSpPr/>
          <p:nvPr/>
        </p:nvSpPr>
        <p:spPr>
          <a:xfrm>
            <a:off x="8348198" y="4373881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EE142F-8465-5B66-82E4-BF962BC2C696}"/>
              </a:ext>
            </a:extLst>
          </p:cNvPr>
          <p:cNvSpPr/>
          <p:nvPr/>
        </p:nvSpPr>
        <p:spPr>
          <a:xfrm>
            <a:off x="9131531" y="4256117"/>
            <a:ext cx="532080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1112BC-8B14-FE0B-58B6-633FB0A32A55}"/>
              </a:ext>
            </a:extLst>
          </p:cNvPr>
          <p:cNvSpPr/>
          <p:nvPr/>
        </p:nvSpPr>
        <p:spPr>
          <a:xfrm>
            <a:off x="10232999" y="4256117"/>
            <a:ext cx="361604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E2C0B7-8E34-C216-623E-4A5F5BE4D08D}"/>
              </a:ext>
            </a:extLst>
          </p:cNvPr>
          <p:cNvSpPr/>
          <p:nvPr/>
        </p:nvSpPr>
        <p:spPr>
          <a:xfrm>
            <a:off x="11042110" y="4314999"/>
            <a:ext cx="52307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833C93-04FB-F74C-EBC2-3C82E215E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352" y="1787067"/>
            <a:ext cx="4976277" cy="36948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56DFE8E-DA58-93A2-A5A2-DF1497755C4D}"/>
              </a:ext>
            </a:extLst>
          </p:cNvPr>
          <p:cNvSpPr txBox="1"/>
          <p:nvPr/>
        </p:nvSpPr>
        <p:spPr>
          <a:xfrm>
            <a:off x="7222384" y="5742294"/>
            <a:ext cx="4882454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Red Boxes = tests using full pos ADC range</a:t>
            </a:r>
          </a:p>
        </p:txBody>
      </p:sp>
    </p:spTree>
    <p:extLst>
      <p:ext uri="{BB962C8B-B14F-4D97-AF65-F5344CB8AC3E}">
        <p14:creationId xmlns:p14="http://schemas.microsoft.com/office/powerpoint/2010/main" val="3976494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7E4DA8C-A99C-4223-4B11-855850EC707D}"/>
              </a:ext>
            </a:extLst>
          </p:cNvPr>
          <p:cNvSpPr txBox="1"/>
          <p:nvPr/>
        </p:nvSpPr>
        <p:spPr>
          <a:xfrm>
            <a:off x="2223655" y="926869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EEE9F2-FB56-C8B0-DEE7-D22408D6BC80}"/>
              </a:ext>
            </a:extLst>
          </p:cNvPr>
          <p:cNvSpPr txBox="1"/>
          <p:nvPr/>
        </p:nvSpPr>
        <p:spPr>
          <a:xfrm>
            <a:off x="7920644" y="926869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9F3F15-BA20-19B8-7CF9-EE840B753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14" y="2306781"/>
            <a:ext cx="5906869" cy="33499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291348-99C1-50DE-12B0-92283266C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69374"/>
            <a:ext cx="5940829" cy="340123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3D92BB7-FB50-B8D6-1407-924602062FF1}"/>
              </a:ext>
            </a:extLst>
          </p:cNvPr>
          <p:cNvSpPr/>
          <p:nvPr/>
        </p:nvSpPr>
        <p:spPr>
          <a:xfrm>
            <a:off x="7546020" y="4274128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501846-B7C8-FEF1-1821-41B0FD5F3856}"/>
              </a:ext>
            </a:extLst>
          </p:cNvPr>
          <p:cNvSpPr/>
          <p:nvPr/>
        </p:nvSpPr>
        <p:spPr>
          <a:xfrm>
            <a:off x="8762575" y="4156364"/>
            <a:ext cx="134154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FC5B0C-DA82-3734-0577-326C223F3B37}"/>
              </a:ext>
            </a:extLst>
          </p:cNvPr>
          <p:cNvSpPr/>
          <p:nvPr/>
        </p:nvSpPr>
        <p:spPr>
          <a:xfrm>
            <a:off x="10136528" y="3798916"/>
            <a:ext cx="861715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0DC507-CF78-A4C8-E1C6-FA2B4CE18FD6}"/>
              </a:ext>
            </a:extLst>
          </p:cNvPr>
          <p:cNvSpPr/>
          <p:nvPr/>
        </p:nvSpPr>
        <p:spPr>
          <a:xfrm>
            <a:off x="11000546" y="3798916"/>
            <a:ext cx="861716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31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51572EB-592C-D70A-F1BD-9E2D18308CAD}"/>
              </a:ext>
            </a:extLst>
          </p:cNvPr>
          <p:cNvSpPr txBox="1"/>
          <p:nvPr/>
        </p:nvSpPr>
        <p:spPr>
          <a:xfrm>
            <a:off x="2410691" y="303414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283B50-8ABF-59AF-2190-346C8A1AF4FE}"/>
              </a:ext>
            </a:extLst>
          </p:cNvPr>
          <p:cNvSpPr txBox="1"/>
          <p:nvPr/>
        </p:nvSpPr>
        <p:spPr>
          <a:xfrm>
            <a:off x="7018712" y="303414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5E0A15-8F42-3542-5572-2D1C1E20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774" y="1072342"/>
            <a:ext cx="3659722" cy="55903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BED6EF-F9BB-81F6-4BF9-69354EDA8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492" y="1007542"/>
            <a:ext cx="3622449" cy="560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89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F33FC4-BDAE-E6C2-A659-4A3C8CD9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197" y="408656"/>
            <a:ext cx="8046182" cy="59048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145772-5CC6-9F5B-93E3-DF3321F32249}"/>
              </a:ext>
            </a:extLst>
          </p:cNvPr>
          <p:cNvSpPr/>
          <p:nvPr/>
        </p:nvSpPr>
        <p:spPr>
          <a:xfrm>
            <a:off x="6720840" y="3790604"/>
            <a:ext cx="947651" cy="23691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C886F6-3EC4-A34A-68AB-EBCE35F45EAE}"/>
              </a:ext>
            </a:extLst>
          </p:cNvPr>
          <p:cNvSpPr/>
          <p:nvPr/>
        </p:nvSpPr>
        <p:spPr>
          <a:xfrm>
            <a:off x="7743306" y="3581400"/>
            <a:ext cx="1005840" cy="2578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3F551F-EC07-F51D-5A76-D65671A0D65A}"/>
              </a:ext>
            </a:extLst>
          </p:cNvPr>
          <p:cNvSpPr txBox="1"/>
          <p:nvPr/>
        </p:nvSpPr>
        <p:spPr>
          <a:xfrm>
            <a:off x="5922818" y="2851265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reapply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D7B96-BB9A-8496-E00E-122EB41A2F2F}"/>
              </a:ext>
            </a:extLst>
          </p:cNvPr>
          <p:cNvSpPr txBox="1"/>
          <p:nvPr/>
        </p:nvSpPr>
        <p:spPr>
          <a:xfrm>
            <a:off x="9071956" y="2699640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misalignment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EEBC61-580A-8C99-5FA1-04F4A44A9FC6}"/>
              </a:ext>
            </a:extLst>
          </p:cNvPr>
          <p:cNvCxnSpPr/>
          <p:nvPr/>
        </p:nvCxnSpPr>
        <p:spPr>
          <a:xfrm flipH="1">
            <a:off x="8836429" y="3035931"/>
            <a:ext cx="1005840" cy="850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7ECF2-8F79-DBDF-AE71-D6B881A1F254}"/>
              </a:ext>
            </a:extLst>
          </p:cNvPr>
          <p:cNvCxnSpPr>
            <a:cxnSpLocks/>
          </p:cNvCxnSpPr>
          <p:nvPr/>
        </p:nvCxnSpPr>
        <p:spPr>
          <a:xfrm>
            <a:off x="6477001" y="3156265"/>
            <a:ext cx="412171" cy="6052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4710498-6927-4728-300F-A3C57CEA4F59}"/>
              </a:ext>
            </a:extLst>
          </p:cNvPr>
          <p:cNvSpPr txBox="1"/>
          <p:nvPr/>
        </p:nvSpPr>
        <p:spPr>
          <a:xfrm>
            <a:off x="7676999" y="3142508"/>
            <a:ext cx="193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0 , 10, 20 deg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2E6B0D-2186-B757-774B-1D8C5EAC2491}"/>
              </a:ext>
            </a:extLst>
          </p:cNvPr>
          <p:cNvSpPr/>
          <p:nvPr/>
        </p:nvSpPr>
        <p:spPr>
          <a:xfrm>
            <a:off x="2065713" y="4148051"/>
            <a:ext cx="4655127" cy="207818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C7755C-5226-C1D8-8282-CF94E43D0ECC}"/>
              </a:ext>
            </a:extLst>
          </p:cNvPr>
          <p:cNvSpPr txBox="1"/>
          <p:nvPr/>
        </p:nvSpPr>
        <p:spPr>
          <a:xfrm>
            <a:off x="2953789" y="3294426"/>
            <a:ext cx="3201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Silicone Glue to Bender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455346-3628-F47B-E946-0EB5BF49B734}"/>
              </a:ext>
            </a:extLst>
          </p:cNvPr>
          <p:cNvCxnSpPr>
            <a:cxnSpLocks/>
          </p:cNvCxnSpPr>
          <p:nvPr/>
        </p:nvCxnSpPr>
        <p:spPr>
          <a:xfrm flipH="1">
            <a:off x="4393276" y="3603283"/>
            <a:ext cx="46416" cy="5115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219D62-A73B-13F5-9DFD-D8E6FF200826}"/>
              </a:ext>
            </a:extLst>
          </p:cNvPr>
          <p:cNvCxnSpPr/>
          <p:nvPr/>
        </p:nvCxnSpPr>
        <p:spPr>
          <a:xfrm>
            <a:off x="7435735" y="5286895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B2D09CD-2073-F4B8-59B5-1AE94345462C}"/>
              </a:ext>
            </a:extLst>
          </p:cNvPr>
          <p:cNvCxnSpPr>
            <a:cxnSpLocks/>
          </p:cNvCxnSpPr>
          <p:nvPr/>
        </p:nvCxnSpPr>
        <p:spPr>
          <a:xfrm flipH="1">
            <a:off x="7743306" y="4364182"/>
            <a:ext cx="1358979" cy="922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10597C0-5B86-D5CF-74B6-4D56E868A6A0}"/>
              </a:ext>
            </a:extLst>
          </p:cNvPr>
          <p:cNvSpPr txBox="1"/>
          <p:nvPr/>
        </p:nvSpPr>
        <p:spPr>
          <a:xfrm>
            <a:off x="9075961" y="4097964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212615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19981D-0BA6-A7C8-3CD6-08BE86307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72" y="1217815"/>
            <a:ext cx="3661378" cy="4831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8B3E8A-8FB2-1764-8ECA-C39C19906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21" y="1217815"/>
            <a:ext cx="3569135" cy="4763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610C35-68CD-1552-9FE4-FF6140108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8964" y="1136320"/>
            <a:ext cx="3918490" cy="47966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1E1FEF-8BB4-1CF7-2212-29CD1BD16D21}"/>
              </a:ext>
            </a:extLst>
          </p:cNvPr>
          <p:cNvSpPr txBox="1"/>
          <p:nvPr/>
        </p:nvSpPr>
        <p:spPr>
          <a:xfrm>
            <a:off x="452932" y="310904"/>
            <a:ext cx="4002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~</a:t>
            </a:r>
            <a:r>
              <a:rPr lang="en-US" b="1" dirty="0">
                <a:solidFill>
                  <a:srgbClr val="FF0000"/>
                </a:solidFill>
              </a:rPr>
              <a:t>0.67V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100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72A050-E9BB-9F3C-F97B-73793E2B8CE7}"/>
              </a:ext>
            </a:extLst>
          </p:cNvPr>
          <p:cNvSpPr txBox="1"/>
          <p:nvPr/>
        </p:nvSpPr>
        <p:spPr>
          <a:xfrm>
            <a:off x="4708284" y="327323"/>
            <a:ext cx="3541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Just Re-testing previous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CC12DD-2C2E-06CF-E41B-0E6BFD64E06D}"/>
              </a:ext>
            </a:extLst>
          </p:cNvPr>
          <p:cNvSpPr txBox="1"/>
          <p:nvPr/>
        </p:nvSpPr>
        <p:spPr>
          <a:xfrm>
            <a:off x="8203786" y="278677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974B59-02B8-0C80-E6B5-32692157BB9B}"/>
              </a:ext>
            </a:extLst>
          </p:cNvPr>
          <p:cNvSpPr/>
          <p:nvPr/>
        </p:nvSpPr>
        <p:spPr>
          <a:xfrm>
            <a:off x="2797233" y="418130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50C1EA-BFF0-4916-E8B9-8F710040709C}"/>
              </a:ext>
            </a:extLst>
          </p:cNvPr>
          <p:cNvSpPr/>
          <p:nvPr/>
        </p:nvSpPr>
        <p:spPr>
          <a:xfrm>
            <a:off x="6515793" y="4181301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FAD07C-FFB4-32E1-E6F1-88A3020CE270}"/>
              </a:ext>
            </a:extLst>
          </p:cNvPr>
          <p:cNvSpPr/>
          <p:nvPr/>
        </p:nvSpPr>
        <p:spPr>
          <a:xfrm>
            <a:off x="10182807" y="413707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137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68FCB1-DB80-3679-E77D-092DA959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488" y="523623"/>
            <a:ext cx="9887807" cy="581075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A775D7-88B2-6B22-87E4-5C78C4A27E1B}"/>
              </a:ext>
            </a:extLst>
          </p:cNvPr>
          <p:cNvSpPr/>
          <p:nvPr/>
        </p:nvSpPr>
        <p:spPr>
          <a:xfrm>
            <a:off x="6675119" y="1783082"/>
            <a:ext cx="3262745" cy="34580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984D82-86D1-7A66-FB24-290E54661588}"/>
              </a:ext>
            </a:extLst>
          </p:cNvPr>
          <p:cNvSpPr txBox="1"/>
          <p:nvPr/>
        </p:nvSpPr>
        <p:spPr>
          <a:xfrm>
            <a:off x="7730836" y="1413750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A7676A-7C0F-8A9C-63FB-0C1BA4D7A5D3}"/>
              </a:ext>
            </a:extLst>
          </p:cNvPr>
          <p:cNvCxnSpPr/>
          <p:nvPr/>
        </p:nvCxnSpPr>
        <p:spPr>
          <a:xfrm>
            <a:off x="9218815" y="4675909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2FBE1C0-75D6-962A-95E6-9BFEA5EA0F24}"/>
              </a:ext>
            </a:extLst>
          </p:cNvPr>
          <p:cNvCxnSpPr>
            <a:cxnSpLocks/>
          </p:cNvCxnSpPr>
          <p:nvPr/>
        </p:nvCxnSpPr>
        <p:spPr>
          <a:xfrm>
            <a:off x="9495213" y="3100647"/>
            <a:ext cx="31173" cy="1575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27BB3DB-0ABB-386D-69E8-BE214D7F7FBD}"/>
              </a:ext>
            </a:extLst>
          </p:cNvPr>
          <p:cNvSpPr txBox="1"/>
          <p:nvPr/>
        </p:nvSpPr>
        <p:spPr>
          <a:xfrm>
            <a:off x="8639543" y="2731315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1952366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1D720-0E1D-C26A-6B2B-EF41DA8A1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C3315-BF2E-C3EB-A709-8B9CF127A3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2C66F-EE0E-06B4-88C6-7E7CD65F7C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4_22_25 </a:t>
            </a:r>
          </a:p>
        </p:txBody>
      </p:sp>
    </p:spTree>
    <p:extLst>
      <p:ext uri="{BB962C8B-B14F-4D97-AF65-F5344CB8AC3E}">
        <p14:creationId xmlns:p14="http://schemas.microsoft.com/office/powerpoint/2010/main" val="802961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B864F-8727-56FE-8863-7D0B41583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69BE3-FBB0-2A9E-BC4E-C2A1E2768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Finished length, reapplication, and misalignment testing</a:t>
            </a:r>
          </a:p>
          <a:p>
            <a:pPr lvl="1"/>
            <a:r>
              <a:rPr lang="en-US" dirty="0"/>
              <a:t>Finish reviewing data, code, analysis, and send to Preeya </a:t>
            </a:r>
          </a:p>
          <a:p>
            <a:pPr lvl="1"/>
            <a:r>
              <a:rPr lang="en-US" dirty="0"/>
              <a:t>Do model testing</a:t>
            </a:r>
          </a:p>
          <a:p>
            <a:r>
              <a:rPr lang="en-US" dirty="0"/>
              <a:t>Total current draw from current circuit for one sensor</a:t>
            </a:r>
          </a:p>
          <a:p>
            <a:r>
              <a:rPr lang="en-US" dirty="0"/>
              <a:t>Testing new low current circuit</a:t>
            </a:r>
          </a:p>
          <a:p>
            <a:r>
              <a:rPr lang="en-US" dirty="0"/>
              <a:t>Create test stand for camera and use BMI 3D to acquire:  (1) camera video data, (2) IMU on top of camera , (3) Two IMU’s to measure bend angle of MCP</a:t>
            </a:r>
          </a:p>
          <a:p>
            <a:r>
              <a:rPr lang="en-US" dirty="0"/>
              <a:t>Take CITI training by next Thursday!</a:t>
            </a:r>
          </a:p>
        </p:txBody>
      </p:sp>
    </p:spTree>
    <p:extLst>
      <p:ext uri="{BB962C8B-B14F-4D97-AF65-F5344CB8AC3E}">
        <p14:creationId xmlns:p14="http://schemas.microsoft.com/office/powerpoint/2010/main" val="21389793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66482B-97C6-CA45-63EF-0CD6164D7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7" y="1716227"/>
            <a:ext cx="3616038" cy="26873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C9BC4A-757B-826A-5892-8CB4CB02E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696" y="1741163"/>
            <a:ext cx="3627205" cy="26446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09F1EB-3217-ACC8-DCA1-8E27212214FF}"/>
              </a:ext>
            </a:extLst>
          </p:cNvPr>
          <p:cNvSpPr txBox="1"/>
          <p:nvPr/>
        </p:nvSpPr>
        <p:spPr>
          <a:xfrm>
            <a:off x="374073" y="1151313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EB9FFA-01EC-9429-8B26-13BDC25EA9ED}"/>
              </a:ext>
            </a:extLst>
          </p:cNvPr>
          <p:cNvSpPr txBox="1"/>
          <p:nvPr/>
        </p:nvSpPr>
        <p:spPr>
          <a:xfrm>
            <a:off x="4333702" y="1151312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6A63A3-948C-0DEE-2D59-195115B7F0D1}"/>
              </a:ext>
            </a:extLst>
          </p:cNvPr>
          <p:cNvSpPr txBox="1"/>
          <p:nvPr/>
        </p:nvSpPr>
        <p:spPr>
          <a:xfrm>
            <a:off x="8124308" y="1151312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0F66C26-83D2-3356-8BBD-36904DFD5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735" y="1701095"/>
            <a:ext cx="3725448" cy="270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63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6FF7CE-1DA2-0CC9-1450-CA30C2F04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4339"/>
            <a:ext cx="3997397" cy="22868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812C24-AB79-A6BE-EF89-BD160A0D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1775" y="1944339"/>
            <a:ext cx="3973479" cy="22868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A587FD-A5C7-091D-1F16-0B751AB30D32}"/>
              </a:ext>
            </a:extLst>
          </p:cNvPr>
          <p:cNvSpPr txBox="1"/>
          <p:nvPr/>
        </p:nvSpPr>
        <p:spPr>
          <a:xfrm>
            <a:off x="374073" y="1151313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402323-F499-F31F-6E20-EF5402C46B64}"/>
              </a:ext>
            </a:extLst>
          </p:cNvPr>
          <p:cNvSpPr txBox="1"/>
          <p:nvPr/>
        </p:nvSpPr>
        <p:spPr>
          <a:xfrm>
            <a:off x="4333702" y="1151312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9BCBE1-31BA-682B-4D9F-989D502B7C7D}"/>
              </a:ext>
            </a:extLst>
          </p:cNvPr>
          <p:cNvSpPr txBox="1"/>
          <p:nvPr/>
        </p:nvSpPr>
        <p:spPr>
          <a:xfrm>
            <a:off x="8124308" y="1151312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13DC88-8427-9CF4-6F0D-4A2AE84E4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296" y="1944339"/>
            <a:ext cx="3973479" cy="2394995"/>
          </a:xfrm>
          <a:prstGeom prst="rect">
            <a:avLst/>
          </a:prstGeom>
        </p:spPr>
      </p:pic>
      <p:pic>
        <p:nvPicPr>
          <p:cNvPr id="3" name="Picture 2" descr="A black circular device with a black ruler&#10;&#10;AI-generated content may be incorrect.">
            <a:extLst>
              <a:ext uri="{FF2B5EF4-FFF2-40B4-BE49-F238E27FC236}">
                <a16:creationId xmlns:a16="http://schemas.microsoft.com/office/drawing/2014/main" id="{CED77AF4-03F5-601E-EF3F-7BCA835D87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22" y="4468091"/>
            <a:ext cx="2899977" cy="217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61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2BE795-EDE0-ACFD-E1B9-7A6D8D86C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62" y="923861"/>
            <a:ext cx="3528827" cy="56577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65A819-16FD-5070-7325-AB355B6FC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255" y="1030778"/>
            <a:ext cx="3460638" cy="56568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6EEDF6-18FB-3986-E41F-AA7232B86CF4}"/>
              </a:ext>
            </a:extLst>
          </p:cNvPr>
          <p:cNvSpPr txBox="1"/>
          <p:nvPr/>
        </p:nvSpPr>
        <p:spPr>
          <a:xfrm>
            <a:off x="374073" y="469670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65CC62-A85A-2B3B-968E-39416D74FF8C}"/>
              </a:ext>
            </a:extLst>
          </p:cNvPr>
          <p:cNvSpPr txBox="1"/>
          <p:nvPr/>
        </p:nvSpPr>
        <p:spPr>
          <a:xfrm>
            <a:off x="4333702" y="469669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F7DBC-A4B9-B965-8DE1-30ACA22D5053}"/>
              </a:ext>
            </a:extLst>
          </p:cNvPr>
          <p:cNvSpPr txBox="1"/>
          <p:nvPr/>
        </p:nvSpPr>
        <p:spPr>
          <a:xfrm>
            <a:off x="8124308" y="469669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D5B11E-989E-6AF9-07B6-61D010139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842" y="1030778"/>
            <a:ext cx="3471172" cy="560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597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656A3-0A3F-C3F1-1B0B-1F3341D58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15D2E66-2F9E-5EA3-C0E7-65C15CD22D56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53A8F6-A3F2-76D4-86D5-A2728EB352EF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4F8CB3B-ACA5-660B-D075-38C776F902F7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878AF8-0927-4A42-8D82-37EAE04FC729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64533F-AB7F-6B7E-EAED-9188BD4FDCFA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1F06BE3-EB25-124E-DA70-5656809D6322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23C72C-B116-2FBB-861F-7C2E42EE3D3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9FF9ED2-3932-B065-D36D-7CF263DC7711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1AB4EC8-EB9A-23CA-B69D-7160B2E51BDB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3F69B3-0078-6F22-C3B3-4414D182458E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F68C0A-05F5-1C7E-7F13-6C97B3504848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F5D760D-175E-6019-5675-75B331B83226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D1B5FA9-8C3E-5A44-8CC3-F15F63382B80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3B47462-A2FA-D31E-084D-7E604697DF7D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63B12B9B-C527-392E-BB17-8710DD4C705B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3AE6B8C-ED8E-5292-F433-5DB4586FA7C4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7E169F-6B11-E5FC-D033-39D977B6B817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85453C-D272-CD0E-AAC9-38E04DF41EA3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6ADB5B-BE53-C884-BE0E-CF7558D6CA9B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705998B-2FDA-AB30-9F07-6F718027B263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6BD2263-69AB-675B-95D4-C2ED4538E6E9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078EA59-8F8F-EE68-7BE7-B3DDD39E5A2B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254637A-4625-52C0-F3C8-A5B42CD74803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72DD6E2-6971-F0CF-E80C-C98474EB43F6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3BA3BC7-49FE-2C7E-8BAB-F7B14AD4FC16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B9A9E4E-C75F-6AF6-ED5B-61D7A7CAE26C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60A8803-0680-5C18-285D-500D78B8C2F6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E3CAF37-8308-28C5-B497-BB2C9EFEED62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712F446-0D5A-83DB-B9E4-E623BB621206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A2E0410C-C1C4-9B31-04D9-CB126A2222FA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CF2316-5615-BA14-FCC3-F06ED920ABBD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79282F2-B320-1794-BE5C-455070C0013D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BA0EC0-2B67-5B72-EEA9-7A2C23A55349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5D81C79-AF60-BF8C-03CC-FFE9A64F66FE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C6B7758-0EB0-5F8D-66F1-42F74A56D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39782"/>
              </p:ext>
            </p:extLst>
          </p:nvPr>
        </p:nvGraphicFramePr>
        <p:xfrm>
          <a:off x="399011" y="4006746"/>
          <a:ext cx="4008295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8002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1930293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65 mA + 5 mA for LVR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0.6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0.1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MCP3421 (16 bit)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06820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ABEC201-9C6C-2377-2282-49392CE8BD0B}"/>
              </a:ext>
            </a:extLst>
          </p:cNvPr>
          <p:cNvSpPr txBox="1"/>
          <p:nvPr/>
        </p:nvSpPr>
        <p:spPr>
          <a:xfrm>
            <a:off x="627618" y="3558850"/>
            <a:ext cx="1126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0.5 A-</a:t>
            </a:r>
            <a:r>
              <a:rPr lang="en-US" dirty="0" err="1"/>
              <a:t>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533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828A2-D8E5-7E7C-F4CD-85E24285D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65EB26-06EE-889D-7A9E-8F6AA15B8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1A7FAEA-235F-EB5B-8C52-B87E84E75B34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3E269A-110D-3BA1-E435-E9EE5C5F9BEF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BD853A-82B8-FA13-4961-3BC4079E648F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7D9D6-E6C4-2EB9-D769-5F9913DB78EB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37FB10-9CB2-F76F-A433-A735FAE3DF50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04E7F9-8211-796B-7B43-CA9221BF8F08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9EB858-DEC0-F7ED-5C8C-1A66D2982C33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8968923-ED6C-85A4-DCA1-06FADC0FA9A5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FCEF77F-0F57-7879-0842-3B6E2A7DD68C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001E95-7872-2470-BF8A-E5C074713A53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8E32F1-6505-6E4A-3FBC-E04FC60FD3A4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8EACF7B-3421-7D59-255F-41C062705C54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A0879F7-DA96-A05D-B719-15B9B4514BCC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0A2FEC6-83E8-51F2-F336-389FC5EC8EEC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B505-7937-FDC9-2344-F4BEA6B3A33F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885944B-8407-08A5-0A96-FC1C14E90039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0F3072-4CF3-2CA9-A62E-C082649CADBF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17650284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D2AD6-239A-A0C8-4601-3373A0C9E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5A91A5A2-77B7-1FA5-8B87-55AAAB93CD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226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B97DF-BE38-FEF6-AA36-923DB473E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FB5196B-C65F-0581-ABE1-9704663D7CCE}"/>
              </a:ext>
            </a:extLst>
          </p:cNvPr>
          <p:cNvCxnSpPr/>
          <p:nvPr/>
        </p:nvCxnSpPr>
        <p:spPr>
          <a:xfrm>
            <a:off x="1814253" y="2553839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B170392-7A60-27F7-9422-7A5C16427F3F}"/>
              </a:ext>
            </a:extLst>
          </p:cNvPr>
          <p:cNvCxnSpPr>
            <a:cxnSpLocks/>
          </p:cNvCxnSpPr>
          <p:nvPr/>
        </p:nvCxnSpPr>
        <p:spPr>
          <a:xfrm>
            <a:off x="1970117" y="2730731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A7A6BE-BEC1-42D9-A9AB-9115F5A08506}"/>
              </a:ext>
            </a:extLst>
          </p:cNvPr>
          <p:cNvSpPr txBox="1"/>
          <p:nvPr/>
        </p:nvSpPr>
        <p:spPr>
          <a:xfrm>
            <a:off x="136036" y="2793904"/>
            <a:ext cx="217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LT3042 LDO 0.5%  accuracy -&gt; 3.000V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730972-0DF4-7E16-5220-0D97BB9921B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04C623-EB4D-1CE5-FC58-A1A037814506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B7FD5AE-96F2-9D5F-02C3-6C6C89DE7B6A}"/>
              </a:ext>
            </a:extLst>
          </p:cNvPr>
          <p:cNvCxnSpPr>
            <a:cxnSpLocks/>
          </p:cNvCxnSpPr>
          <p:nvPr/>
        </p:nvCxnSpPr>
        <p:spPr>
          <a:xfrm flipV="1">
            <a:off x="6410498" y="980900"/>
            <a:ext cx="1677786" cy="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FDD7D3-F527-0EFF-861D-22AF27D40438}"/>
              </a:ext>
            </a:extLst>
          </p:cNvPr>
          <p:cNvCxnSpPr>
            <a:cxnSpLocks/>
          </p:cNvCxnSpPr>
          <p:nvPr/>
        </p:nvCxnSpPr>
        <p:spPr>
          <a:xfrm flipV="1">
            <a:off x="2385753" y="2730731"/>
            <a:ext cx="0" cy="7726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EB15791-4EFA-0DAF-58A6-B6BF3A795E87}"/>
              </a:ext>
            </a:extLst>
          </p:cNvPr>
          <p:cNvSpPr txBox="1"/>
          <p:nvPr/>
        </p:nvSpPr>
        <p:spPr>
          <a:xfrm>
            <a:off x="5932234" y="4200919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846FA20-6DA3-B3DE-EDB9-6DCCE809833A}"/>
              </a:ext>
            </a:extLst>
          </p:cNvPr>
          <p:cNvSpPr txBox="1"/>
          <p:nvPr/>
        </p:nvSpPr>
        <p:spPr>
          <a:xfrm>
            <a:off x="2024150" y="350341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E7B2BB9-62D8-CCE6-04D5-D7B2205CC1BF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7E78E71-2017-1BF3-E8A3-045B6ED4E687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AEC7F73-5FE3-28FF-2F66-348BDDB2E8CE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E9E453D-7134-EAC9-F20A-D3AE7DC7FB09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1.2 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1496F3D-F957-7020-A125-8F17AC68208B}"/>
              </a:ext>
            </a:extLst>
          </p:cNvPr>
          <p:cNvSpPr txBox="1"/>
          <p:nvPr/>
        </p:nvSpPr>
        <p:spPr>
          <a:xfrm>
            <a:off x="3778136" y="36901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470 ohm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B579B28-414F-6016-A83D-EECCE6394651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F402A99-4978-22B4-C01C-E1028D8C2E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906500"/>
              </p:ext>
            </p:extLst>
          </p:nvPr>
        </p:nvGraphicFramePr>
        <p:xfrm>
          <a:off x="199717" y="4145131"/>
          <a:ext cx="4024922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64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2079558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~2x  4.4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LT3042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2mA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MCP3421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2x 0.6 mA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38685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03DFEFF-D052-BA0D-626D-4E6ED3F6D959}"/>
              </a:ext>
            </a:extLst>
          </p:cNvPr>
          <p:cNvSpPr txBox="1"/>
          <p:nvPr/>
        </p:nvSpPr>
        <p:spPr>
          <a:xfrm>
            <a:off x="3803208" y="2553239"/>
            <a:ext cx="1686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1.6 mV – 5.2mV</a:t>
            </a:r>
            <a:endParaRPr lang="en-US" sz="14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7FB70C-750F-63F8-BA40-A558A9BB8743}"/>
              </a:ext>
            </a:extLst>
          </p:cNvPr>
          <p:cNvCxnSpPr>
            <a:cxnSpLocks/>
          </p:cNvCxnSpPr>
          <p:nvPr/>
        </p:nvCxnSpPr>
        <p:spPr>
          <a:xfrm flipV="1">
            <a:off x="2388524" y="2196056"/>
            <a:ext cx="0" cy="341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7955003-014C-1ADD-5A73-48A5DE2E9753}"/>
              </a:ext>
            </a:extLst>
          </p:cNvPr>
          <p:cNvCxnSpPr>
            <a:cxnSpLocks/>
          </p:cNvCxnSpPr>
          <p:nvPr/>
        </p:nvCxnSpPr>
        <p:spPr>
          <a:xfrm flipH="1" flipV="1">
            <a:off x="2370861" y="1000126"/>
            <a:ext cx="21084" cy="11959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3DC7C2A-38D7-E283-07BA-A747A8C2F17E}"/>
              </a:ext>
            </a:extLst>
          </p:cNvPr>
          <p:cNvCxnSpPr>
            <a:cxnSpLocks/>
          </p:cNvCxnSpPr>
          <p:nvPr/>
        </p:nvCxnSpPr>
        <p:spPr>
          <a:xfrm>
            <a:off x="5154324" y="987941"/>
            <a:ext cx="33511" cy="2052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4C696EF-3E68-8C12-B125-EC9CD1BB257D}"/>
              </a:ext>
            </a:extLst>
          </p:cNvPr>
          <p:cNvSpPr txBox="1"/>
          <p:nvPr/>
        </p:nvSpPr>
        <p:spPr>
          <a:xfrm>
            <a:off x="9378923" y="4757924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043591F-978E-6880-EE0C-4E299A20FA86}"/>
              </a:ext>
            </a:extLst>
          </p:cNvPr>
          <p:cNvSpPr txBox="1"/>
          <p:nvPr/>
        </p:nvSpPr>
        <p:spPr>
          <a:xfrm>
            <a:off x="9077586" y="2718579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7E12D42-BA63-5AD3-244B-9DED6BA381D8}"/>
              </a:ext>
            </a:extLst>
          </p:cNvPr>
          <p:cNvSpPr txBox="1"/>
          <p:nvPr/>
        </p:nvSpPr>
        <p:spPr>
          <a:xfrm>
            <a:off x="3800002" y="3735205"/>
            <a:ext cx="227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0.8V to 2.6V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78A015B7-759A-6F64-572B-D530A31D7363}"/>
              </a:ext>
            </a:extLst>
          </p:cNvPr>
          <p:cNvSpPr/>
          <p:nvPr/>
        </p:nvSpPr>
        <p:spPr>
          <a:xfrm rot="10800000">
            <a:off x="5081546" y="4026061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0B2A3FA-792F-7089-B171-950E25E07497}"/>
              </a:ext>
            </a:extLst>
          </p:cNvPr>
          <p:cNvSpPr txBox="1"/>
          <p:nvPr/>
        </p:nvSpPr>
        <p:spPr>
          <a:xfrm>
            <a:off x="9456162" y="453586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x1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148C91C-A3A1-B129-112F-FE5E4F45A0B1}"/>
              </a:ext>
            </a:extLst>
          </p:cNvPr>
          <p:cNvCxnSpPr>
            <a:cxnSpLocks/>
          </p:cNvCxnSpPr>
          <p:nvPr/>
        </p:nvCxnSpPr>
        <p:spPr>
          <a:xfrm>
            <a:off x="5590518" y="4739327"/>
            <a:ext cx="0" cy="4051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0A9897-4FAD-C700-3ACC-633385BAC159}"/>
              </a:ext>
            </a:extLst>
          </p:cNvPr>
          <p:cNvSpPr txBox="1"/>
          <p:nvPr/>
        </p:nvSpPr>
        <p:spPr>
          <a:xfrm>
            <a:off x="5204808" y="5241272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RP2040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9091F-7957-190E-70A4-5D9592B4AA9D}"/>
              </a:ext>
            </a:extLst>
          </p:cNvPr>
          <p:cNvCxnSpPr/>
          <p:nvPr/>
        </p:nvCxnSpPr>
        <p:spPr>
          <a:xfrm>
            <a:off x="2385753" y="2031076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DDC38628-4DD0-BD59-7166-59E410F23169}"/>
              </a:ext>
            </a:extLst>
          </p:cNvPr>
          <p:cNvSpPr/>
          <p:nvPr/>
        </p:nvSpPr>
        <p:spPr>
          <a:xfrm>
            <a:off x="3851564" y="1843736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18768B-5DAD-B597-9B7E-6CB64A577C56}"/>
              </a:ext>
            </a:extLst>
          </p:cNvPr>
          <p:cNvSpPr txBox="1"/>
          <p:nvPr/>
        </p:nvSpPr>
        <p:spPr>
          <a:xfrm>
            <a:off x="3745577" y="1447439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470 ohm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3B459-A094-08BC-A10A-2BB046C775DD}"/>
              </a:ext>
            </a:extLst>
          </p:cNvPr>
          <p:cNvCxnSpPr/>
          <p:nvPr/>
        </p:nvCxnSpPr>
        <p:spPr>
          <a:xfrm>
            <a:off x="4495800" y="2001675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B581817-5922-6E1A-2BC6-7E19CCFFF950}"/>
              </a:ext>
            </a:extLst>
          </p:cNvPr>
          <p:cNvSpPr/>
          <p:nvPr/>
        </p:nvSpPr>
        <p:spPr>
          <a:xfrm>
            <a:off x="5929746" y="1843736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0D886E-1287-8BD5-ECF4-C3BD0FB9AC09}"/>
              </a:ext>
            </a:extLst>
          </p:cNvPr>
          <p:cNvSpPr txBox="1"/>
          <p:nvPr/>
        </p:nvSpPr>
        <p:spPr>
          <a:xfrm>
            <a:off x="5297114" y="1544041"/>
            <a:ext cx="3578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Precision Resistor 0.4 ohm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7D0F83-0409-6FD4-786D-8DC8A9DE151B}"/>
              </a:ext>
            </a:extLst>
          </p:cNvPr>
          <p:cNvCxnSpPr/>
          <p:nvPr/>
        </p:nvCxnSpPr>
        <p:spPr>
          <a:xfrm>
            <a:off x="6573982" y="2001675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FF7279C-8AC2-B02C-8F24-68F5B739D057}"/>
              </a:ext>
            </a:extLst>
          </p:cNvPr>
          <p:cNvSpPr txBox="1"/>
          <p:nvPr/>
        </p:nvSpPr>
        <p:spPr>
          <a:xfrm>
            <a:off x="8088284" y="79096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11A900-B5F4-C99B-64B4-8CB9F14730B4}"/>
              </a:ext>
            </a:extLst>
          </p:cNvPr>
          <p:cNvSpPr txBox="1"/>
          <p:nvPr/>
        </p:nvSpPr>
        <p:spPr>
          <a:xfrm>
            <a:off x="8088284" y="181677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A748DD4-875C-C198-0CC3-02BC2E4878F0}"/>
              </a:ext>
            </a:extLst>
          </p:cNvPr>
          <p:cNvCxnSpPr>
            <a:cxnSpLocks/>
            <a:stCxn id="37" idx="3"/>
          </p:cNvCxnSpPr>
          <p:nvPr/>
        </p:nvCxnSpPr>
        <p:spPr>
          <a:xfrm flipH="1" flipV="1">
            <a:off x="5741111" y="2008555"/>
            <a:ext cx="273884" cy="10263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EE4637BE-31AC-6A18-DD12-8CA7DAB9B6A9}"/>
              </a:ext>
            </a:extLst>
          </p:cNvPr>
          <p:cNvSpPr/>
          <p:nvPr/>
        </p:nvSpPr>
        <p:spPr>
          <a:xfrm rot="10800000">
            <a:off x="4597848" y="3027162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56DD20C-5F07-8671-0B32-BE6AB90B3E80}"/>
              </a:ext>
            </a:extLst>
          </p:cNvPr>
          <p:cNvSpPr txBox="1"/>
          <p:nvPr/>
        </p:nvSpPr>
        <p:spPr>
          <a:xfrm>
            <a:off x="4780382" y="3064598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D83C68-2C16-4849-F9E9-3EB59FE7D0B4}"/>
              </a:ext>
            </a:extLst>
          </p:cNvPr>
          <p:cNvSpPr txBox="1"/>
          <p:nvPr/>
        </p:nvSpPr>
        <p:spPr>
          <a:xfrm>
            <a:off x="3649287" y="3164820"/>
            <a:ext cx="14096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LMC6482</a:t>
            </a:r>
            <a:endParaRPr lang="en-US" dirty="0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73B9F962-14CD-8394-6381-A5C730823D4A}"/>
              </a:ext>
            </a:extLst>
          </p:cNvPr>
          <p:cNvSpPr/>
          <p:nvPr/>
        </p:nvSpPr>
        <p:spPr>
          <a:xfrm rot="10800000">
            <a:off x="5516232" y="3034919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48BF110-8898-70A2-8D96-ECD96BDDF585}"/>
              </a:ext>
            </a:extLst>
          </p:cNvPr>
          <p:cNvSpPr txBox="1"/>
          <p:nvPr/>
        </p:nvSpPr>
        <p:spPr>
          <a:xfrm>
            <a:off x="5698766" y="3072355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EE20960-54A3-95B7-4BC6-C8E14A26E8CA}"/>
              </a:ext>
            </a:extLst>
          </p:cNvPr>
          <p:cNvCxnSpPr>
            <a:cxnSpLocks/>
          </p:cNvCxnSpPr>
          <p:nvPr/>
        </p:nvCxnSpPr>
        <p:spPr>
          <a:xfrm flipH="1" flipV="1">
            <a:off x="5047671" y="3631949"/>
            <a:ext cx="249443" cy="4222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13AB839-BCD0-BD52-6182-2230F1D22C1A}"/>
              </a:ext>
            </a:extLst>
          </p:cNvPr>
          <p:cNvCxnSpPr>
            <a:cxnSpLocks/>
          </p:cNvCxnSpPr>
          <p:nvPr/>
        </p:nvCxnSpPr>
        <p:spPr>
          <a:xfrm flipV="1">
            <a:off x="5787046" y="3599526"/>
            <a:ext cx="172012" cy="46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BFA90FE-0097-E010-57A4-C618C72CC720}"/>
              </a:ext>
            </a:extLst>
          </p:cNvPr>
          <p:cNvSpPr txBox="1"/>
          <p:nvPr/>
        </p:nvSpPr>
        <p:spPr>
          <a:xfrm>
            <a:off x="5997372" y="2522859"/>
            <a:ext cx="1686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1.6 mV</a:t>
            </a:r>
            <a:endParaRPr lang="en-US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98F27C2-1957-E048-DFC9-F84E233343B8}"/>
              </a:ext>
            </a:extLst>
          </p:cNvPr>
          <p:cNvSpPr txBox="1"/>
          <p:nvPr/>
        </p:nvSpPr>
        <p:spPr>
          <a:xfrm>
            <a:off x="5923772" y="3669911"/>
            <a:ext cx="227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0.8V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26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01200D-46BD-56E0-6AE8-AD97FA49D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39" y="1317565"/>
            <a:ext cx="4238992" cy="5189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58CF2-E03A-66C6-F96C-F6CD779DD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433" y="1317565"/>
            <a:ext cx="4099062" cy="51890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A6C73E-8C4B-45A6-D433-D4E5AAC29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4118" y="1317565"/>
            <a:ext cx="4000275" cy="5228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28AD2D-693C-FE78-B229-925854BD3E55}"/>
              </a:ext>
            </a:extLst>
          </p:cNvPr>
          <p:cNvSpPr txBox="1"/>
          <p:nvPr/>
        </p:nvSpPr>
        <p:spPr>
          <a:xfrm>
            <a:off x="813771" y="351432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source, 16 bit enc, 8x ADC gain, 50 ohm div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64D12F-57C4-45A0-33C5-8B630B213029}"/>
              </a:ext>
            </a:extLst>
          </p:cNvPr>
          <p:cNvSpPr txBox="1"/>
          <p:nvPr/>
        </p:nvSpPr>
        <p:spPr>
          <a:xfrm>
            <a:off x="4559295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BF715C-9F9E-362B-0D3F-18A4F61C1CB9}"/>
              </a:ext>
            </a:extLst>
          </p:cNvPr>
          <p:cNvSpPr txBox="1"/>
          <p:nvPr/>
        </p:nvSpPr>
        <p:spPr>
          <a:xfrm>
            <a:off x="8304819" y="117236"/>
            <a:ext cx="3541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 from LVR and 2 10uF Caps, 16 bit enc, 8x ADC gain, </a:t>
            </a:r>
            <a:r>
              <a:rPr lang="en-US" b="1" dirty="0">
                <a:solidFill>
                  <a:srgbClr val="FF0000"/>
                </a:solidFill>
              </a:rPr>
              <a:t>40 ohm</a:t>
            </a:r>
            <a:r>
              <a:rPr lang="en-US" b="1" dirty="0"/>
              <a:t> div </a:t>
            </a:r>
            <a:r>
              <a:rPr lang="en-US" b="1">
                <a:solidFill>
                  <a:srgbClr val="FF0000"/>
                </a:solidFill>
                <a:highlight>
                  <a:srgbClr val="FFFF00"/>
                </a:highlight>
              </a:rPr>
              <a:t>(~15% 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of possible ADC range)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0B0BE-3339-FBC6-60F5-835DD53FEDA6}"/>
              </a:ext>
            </a:extLst>
          </p:cNvPr>
          <p:cNvSpPr/>
          <p:nvPr/>
        </p:nvSpPr>
        <p:spPr>
          <a:xfrm>
            <a:off x="2900858" y="4634344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DD5C4-65C3-C252-FAFF-797FB2AE9F9E}"/>
              </a:ext>
            </a:extLst>
          </p:cNvPr>
          <p:cNvSpPr/>
          <p:nvPr/>
        </p:nvSpPr>
        <p:spPr>
          <a:xfrm>
            <a:off x="6721133" y="4711739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BEE069-A3D3-F3DD-0650-DC6245EF32EB}"/>
              </a:ext>
            </a:extLst>
          </p:cNvPr>
          <p:cNvSpPr/>
          <p:nvPr/>
        </p:nvSpPr>
        <p:spPr>
          <a:xfrm>
            <a:off x="10541408" y="471173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390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2C810-F8B3-45C8-E40C-BCD9B16D2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8CEDD1-7E04-71D4-1D1B-824601493CA8}"/>
              </a:ext>
            </a:extLst>
          </p:cNvPr>
          <p:cNvCxnSpPr/>
          <p:nvPr/>
        </p:nvCxnSpPr>
        <p:spPr>
          <a:xfrm>
            <a:off x="1814253" y="2553839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FD34F8-8990-6F89-4172-8BD286A1AFDC}"/>
              </a:ext>
            </a:extLst>
          </p:cNvPr>
          <p:cNvCxnSpPr>
            <a:cxnSpLocks/>
          </p:cNvCxnSpPr>
          <p:nvPr/>
        </p:nvCxnSpPr>
        <p:spPr>
          <a:xfrm>
            <a:off x="1970117" y="2730731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41CCCC1-F07B-D875-6914-37370E47F279}"/>
              </a:ext>
            </a:extLst>
          </p:cNvPr>
          <p:cNvSpPr txBox="1"/>
          <p:nvPr/>
        </p:nvSpPr>
        <p:spPr>
          <a:xfrm>
            <a:off x="136036" y="2793904"/>
            <a:ext cx="217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LT3042 LDO 0.5%  accuracy -&gt; 3.000V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86F169-8ADF-BA45-E290-08A205CC9505}"/>
              </a:ext>
            </a:extLst>
          </p:cNvPr>
          <p:cNvCxnSpPr>
            <a:cxnSpLocks/>
          </p:cNvCxnSpPr>
          <p:nvPr/>
        </p:nvCxnSpPr>
        <p:spPr>
          <a:xfrm flipV="1">
            <a:off x="2385753" y="976779"/>
            <a:ext cx="1909845" cy="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FC548C-6C1A-D2AD-942C-6F31F1152C75}"/>
              </a:ext>
            </a:extLst>
          </p:cNvPr>
          <p:cNvCxnSpPr>
            <a:cxnSpLocks/>
          </p:cNvCxnSpPr>
          <p:nvPr/>
        </p:nvCxnSpPr>
        <p:spPr>
          <a:xfrm>
            <a:off x="4256116" y="976779"/>
            <a:ext cx="1673630" cy="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184BCDD-8FA4-A1B0-00D8-95AE8412067A}"/>
              </a:ext>
            </a:extLst>
          </p:cNvPr>
          <p:cNvCxnSpPr/>
          <p:nvPr/>
        </p:nvCxnSpPr>
        <p:spPr>
          <a:xfrm>
            <a:off x="6433359" y="976779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34ACDB-FE5E-A626-3FDE-FF699E6E3E8B}"/>
              </a:ext>
            </a:extLst>
          </p:cNvPr>
          <p:cNvCxnSpPr>
            <a:cxnSpLocks/>
          </p:cNvCxnSpPr>
          <p:nvPr/>
        </p:nvCxnSpPr>
        <p:spPr>
          <a:xfrm flipV="1">
            <a:off x="2385753" y="2730731"/>
            <a:ext cx="0" cy="7726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97682606-0D4E-A2AB-351E-8910A21D36D2}"/>
              </a:ext>
            </a:extLst>
          </p:cNvPr>
          <p:cNvSpPr/>
          <p:nvPr/>
        </p:nvSpPr>
        <p:spPr>
          <a:xfrm rot="10800000">
            <a:off x="5281353" y="2366979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0FCE28-36F0-1511-D33F-EBBB7EA74212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839600C-070A-0C32-00FB-7AF2955FAD3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42CFC0-222A-CB05-B3E9-4260C4630934}"/>
              </a:ext>
            </a:extLst>
          </p:cNvPr>
          <p:cNvSpPr txBox="1"/>
          <p:nvPr/>
        </p:nvSpPr>
        <p:spPr>
          <a:xfrm>
            <a:off x="6290832" y="4443760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3DB668A-4F10-3FD7-EF2A-461E3E7B08A6}"/>
              </a:ext>
            </a:extLst>
          </p:cNvPr>
          <p:cNvSpPr txBox="1"/>
          <p:nvPr/>
        </p:nvSpPr>
        <p:spPr>
          <a:xfrm>
            <a:off x="2024150" y="350341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D32188E-7290-CC85-8C37-F13488BD7235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7223C43-044D-4496-5334-3E2F9DC4E719}"/>
              </a:ext>
            </a:extLst>
          </p:cNvPr>
          <p:cNvCxnSpPr/>
          <p:nvPr/>
        </p:nvCxnSpPr>
        <p:spPr>
          <a:xfrm flipV="1">
            <a:off x="6051665" y="500929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D6FFF07-2923-A949-7FF2-C1CADC6BBFFD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1.2 ohm)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17727FC-9FDE-D397-2AE8-D74B8818B729}"/>
              </a:ext>
            </a:extLst>
          </p:cNvPr>
          <p:cNvSpPr txBox="1"/>
          <p:nvPr/>
        </p:nvSpPr>
        <p:spPr>
          <a:xfrm>
            <a:off x="84991" y="10826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7C5040-40EC-CB31-756A-B29A19969C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085252"/>
              </p:ext>
            </p:extLst>
          </p:nvPr>
        </p:nvGraphicFramePr>
        <p:xfrm>
          <a:off x="199717" y="4145131"/>
          <a:ext cx="4024922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64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2079558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10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LT3042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2mA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MAX6070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0.6 mA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386852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28858F-C43A-C1DD-7FBA-1C90DD697150}"/>
              </a:ext>
            </a:extLst>
          </p:cNvPr>
          <p:cNvCxnSpPr>
            <a:cxnSpLocks/>
          </p:cNvCxnSpPr>
          <p:nvPr/>
        </p:nvCxnSpPr>
        <p:spPr>
          <a:xfrm>
            <a:off x="5473931" y="996138"/>
            <a:ext cx="0" cy="13708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6FCB37C-D82B-F69E-0E21-DFDFC0004221}"/>
              </a:ext>
            </a:extLst>
          </p:cNvPr>
          <p:cNvSpPr txBox="1"/>
          <p:nvPr/>
        </p:nvSpPr>
        <p:spPr>
          <a:xfrm>
            <a:off x="3957525" y="1874495"/>
            <a:ext cx="181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4 mV – 11.95mV</a:t>
            </a:r>
            <a:endParaRPr lang="en-US" sz="14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647F88D-AAA9-D978-EB19-19CFAC9B33EA}"/>
              </a:ext>
            </a:extLst>
          </p:cNvPr>
          <p:cNvCxnSpPr>
            <a:cxnSpLocks/>
          </p:cNvCxnSpPr>
          <p:nvPr/>
        </p:nvCxnSpPr>
        <p:spPr>
          <a:xfrm flipV="1">
            <a:off x="2388524" y="2196056"/>
            <a:ext cx="0" cy="341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E183CD-B24A-3656-C38B-EFABC31A71DF}"/>
              </a:ext>
            </a:extLst>
          </p:cNvPr>
          <p:cNvCxnSpPr>
            <a:cxnSpLocks/>
          </p:cNvCxnSpPr>
          <p:nvPr/>
        </p:nvCxnSpPr>
        <p:spPr>
          <a:xfrm flipH="1" flipV="1">
            <a:off x="2370861" y="1000126"/>
            <a:ext cx="21084" cy="11959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38BA903-0EC9-4F9C-410F-68EFE6EC60BE}"/>
              </a:ext>
            </a:extLst>
          </p:cNvPr>
          <p:cNvCxnSpPr>
            <a:cxnSpLocks/>
          </p:cNvCxnSpPr>
          <p:nvPr/>
        </p:nvCxnSpPr>
        <p:spPr>
          <a:xfrm flipH="1">
            <a:off x="6258045" y="1410589"/>
            <a:ext cx="144979" cy="273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E0EDDA1-E9F3-5FA6-2B4C-9BE62037145E}"/>
              </a:ext>
            </a:extLst>
          </p:cNvPr>
          <p:cNvCxnSpPr>
            <a:cxnSpLocks/>
          </p:cNvCxnSpPr>
          <p:nvPr/>
        </p:nvCxnSpPr>
        <p:spPr>
          <a:xfrm>
            <a:off x="5780116" y="3086026"/>
            <a:ext cx="0" cy="10744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54F5249-EAEF-5FA1-120F-A00A4B299AA8}"/>
              </a:ext>
            </a:extLst>
          </p:cNvPr>
          <p:cNvSpPr txBox="1"/>
          <p:nvPr/>
        </p:nvSpPr>
        <p:spPr>
          <a:xfrm>
            <a:off x="5765224" y="444376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75EE35E-1000-63E2-C169-36F410837362}"/>
              </a:ext>
            </a:extLst>
          </p:cNvPr>
          <p:cNvSpPr txBox="1"/>
          <p:nvPr/>
        </p:nvSpPr>
        <p:spPr>
          <a:xfrm>
            <a:off x="6273338" y="3194520"/>
            <a:ext cx="4416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1.25V ref </a:t>
            </a:r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MAX6070 (or 2.048V LM4040) </a:t>
            </a:r>
          </a:p>
          <a:p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7CCBE06-4264-1815-667E-7A77A9F0D4F5}"/>
              </a:ext>
            </a:extLst>
          </p:cNvPr>
          <p:cNvSpPr txBox="1"/>
          <p:nvPr/>
        </p:nvSpPr>
        <p:spPr>
          <a:xfrm>
            <a:off x="5512724" y="241269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x64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5CE54B5-A2D2-7AEB-54FF-EDED81740175}"/>
              </a:ext>
            </a:extLst>
          </p:cNvPr>
          <p:cNvSpPr txBox="1"/>
          <p:nvPr/>
        </p:nvSpPr>
        <p:spPr>
          <a:xfrm>
            <a:off x="3248109" y="3135006"/>
            <a:ext cx="27709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(0.256 V to 0.7648V) centered around 1.25 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933D75BB-C28D-FCC7-337E-EF9A5C8A6F87}"/>
              </a:ext>
            </a:extLst>
          </p:cNvPr>
          <p:cNvSpPr/>
          <p:nvPr/>
        </p:nvSpPr>
        <p:spPr>
          <a:xfrm rot="10800000">
            <a:off x="5555240" y="4145131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E814595-0DB7-E302-0585-C8B6E3830A59}"/>
              </a:ext>
            </a:extLst>
          </p:cNvPr>
          <p:cNvSpPr txBox="1"/>
          <p:nvPr/>
        </p:nvSpPr>
        <p:spPr>
          <a:xfrm>
            <a:off x="5842463" y="4221699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F2AB30F-F020-48DA-75B9-D9A658235635}"/>
              </a:ext>
            </a:extLst>
          </p:cNvPr>
          <p:cNvSpPr txBox="1"/>
          <p:nvPr/>
        </p:nvSpPr>
        <p:spPr>
          <a:xfrm>
            <a:off x="4370417" y="2520051"/>
            <a:ext cx="14096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LMC6482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4120235-8A4F-F302-BB09-690BFE1573AB}"/>
              </a:ext>
            </a:extLst>
          </p:cNvPr>
          <p:cNvCxnSpPr>
            <a:cxnSpLocks/>
          </p:cNvCxnSpPr>
          <p:nvPr/>
        </p:nvCxnSpPr>
        <p:spPr>
          <a:xfrm>
            <a:off x="6041916" y="4864179"/>
            <a:ext cx="0" cy="4051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CC1C80-7568-C491-BDC0-B9394BA1F1F0}"/>
              </a:ext>
            </a:extLst>
          </p:cNvPr>
          <p:cNvSpPr txBox="1"/>
          <p:nvPr/>
        </p:nvSpPr>
        <p:spPr>
          <a:xfrm>
            <a:off x="5700973" y="5366124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RP2040</a:t>
            </a:r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D38AA6B-A81D-A61C-DF6A-FE62168D79D7}"/>
              </a:ext>
            </a:extLst>
          </p:cNvPr>
          <p:cNvSpPr/>
          <p:nvPr/>
        </p:nvSpPr>
        <p:spPr>
          <a:xfrm>
            <a:off x="2863654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2A4D533-CB64-BC7C-1FA4-782A03CFF913}"/>
              </a:ext>
            </a:extLst>
          </p:cNvPr>
          <p:cNvSpPr txBox="1"/>
          <p:nvPr/>
        </p:nvSpPr>
        <p:spPr>
          <a:xfrm>
            <a:off x="2684058" y="367383"/>
            <a:ext cx="1236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ohm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FE47751-E030-A467-1C82-C8F3574CE70A}"/>
              </a:ext>
            </a:extLst>
          </p:cNvPr>
          <p:cNvSpPr txBox="1"/>
          <p:nvPr/>
        </p:nvSpPr>
        <p:spPr>
          <a:xfrm>
            <a:off x="6145530" y="4880009"/>
            <a:ext cx="4416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1V to 1.5V (centered around 1.25V ref)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F0A03F13-C74F-5F6F-B41D-53543A1EE5AF}"/>
              </a:ext>
            </a:extLst>
          </p:cNvPr>
          <p:cNvSpPr/>
          <p:nvPr/>
        </p:nvSpPr>
        <p:spPr>
          <a:xfrm rot="16200000">
            <a:off x="5724931" y="1696797"/>
            <a:ext cx="644236" cy="2872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DF15BE5-E603-CF51-BC77-4E7724D739C2}"/>
              </a:ext>
            </a:extLst>
          </p:cNvPr>
          <p:cNvCxnSpPr>
            <a:cxnSpLocks/>
          </p:cNvCxnSpPr>
          <p:nvPr/>
        </p:nvCxnSpPr>
        <p:spPr>
          <a:xfrm>
            <a:off x="6019080" y="1410589"/>
            <a:ext cx="42380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3671FFF-C30B-9AAC-AA2E-197A2A0F4381}"/>
              </a:ext>
            </a:extLst>
          </p:cNvPr>
          <p:cNvCxnSpPr>
            <a:cxnSpLocks/>
            <a:stCxn id="90" idx="3"/>
          </p:cNvCxnSpPr>
          <p:nvPr/>
        </p:nvCxnSpPr>
        <p:spPr>
          <a:xfrm flipH="1" flipV="1">
            <a:off x="6041916" y="1388887"/>
            <a:ext cx="5133" cy="1294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4AF752B-D52E-B477-1069-4D430A39ABDD}"/>
              </a:ext>
            </a:extLst>
          </p:cNvPr>
          <p:cNvCxnSpPr>
            <a:cxnSpLocks/>
          </p:cNvCxnSpPr>
          <p:nvPr/>
        </p:nvCxnSpPr>
        <p:spPr>
          <a:xfrm flipH="1" flipV="1">
            <a:off x="6037515" y="2151501"/>
            <a:ext cx="775" cy="2101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04D04E6B-E0F2-1EEF-3BF6-9A5D9D997620}"/>
              </a:ext>
            </a:extLst>
          </p:cNvPr>
          <p:cNvSpPr txBox="1"/>
          <p:nvPr/>
        </p:nvSpPr>
        <p:spPr>
          <a:xfrm>
            <a:off x="5804042" y="1647110"/>
            <a:ext cx="1236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RG</a:t>
            </a:r>
          </a:p>
        </p:txBody>
      </p:sp>
    </p:spTree>
    <p:extLst>
      <p:ext uri="{BB962C8B-B14F-4D97-AF65-F5344CB8AC3E}">
        <p14:creationId xmlns:p14="http://schemas.microsoft.com/office/powerpoint/2010/main" val="89540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D7BE3C-6C3F-1E67-5072-3041EFD1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11C5-C403-51DB-B63E-B3E11D1150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CF6FE-423F-3C4E-6C5B-CA3668EE2F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4_9_25 </a:t>
            </a:r>
          </a:p>
        </p:txBody>
      </p:sp>
    </p:spTree>
    <p:extLst>
      <p:ext uri="{BB962C8B-B14F-4D97-AF65-F5344CB8AC3E}">
        <p14:creationId xmlns:p14="http://schemas.microsoft.com/office/powerpoint/2010/main" val="357425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89C67-237F-9499-704E-879E4630E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Circuit Testing Summary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A9842-BD96-BC3E-B182-6D6E1A180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AD620 Instrumentation Amplifier</a:t>
            </a:r>
            <a:br>
              <a:rPr lang="en-US" dirty="0"/>
            </a:br>
            <a:r>
              <a:rPr lang="en-US" dirty="0"/>
              <a:t>Successfully configured to amplify the </a:t>
            </a:r>
            <a:r>
              <a:rPr lang="en-US" b="1" dirty="0"/>
              <a:t>differential signal</a:t>
            </a:r>
            <a:r>
              <a:rPr lang="en-US" dirty="0"/>
              <a:t> across the strain gauge and 2.048V </a:t>
            </a:r>
            <a:r>
              <a:rPr lang="en-US" dirty="0" err="1"/>
              <a:t>Vref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LMC6840 Op-Amp</a:t>
            </a:r>
            <a:br>
              <a:rPr lang="en-US" dirty="0"/>
            </a:br>
            <a:r>
              <a:rPr lang="en-US" dirty="0"/>
              <a:t>Used to amplify the strain gauge voltage in a single-ended configuration. Provided stable output with low noise under 3.3V single-supply operation.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Power Supply</a:t>
            </a:r>
            <a:br>
              <a:rPr lang="en-US" dirty="0"/>
            </a:br>
            <a:r>
              <a:rPr lang="en-US" dirty="0"/>
              <a:t>Tried both </a:t>
            </a:r>
            <a:r>
              <a:rPr lang="en-US" b="1" dirty="0"/>
              <a:t>5V and 3.3V Low-Voltage Regulator (LVR)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Working Circuit</a:t>
            </a:r>
            <a:br>
              <a:rPr lang="en-US" dirty="0"/>
            </a:br>
            <a:r>
              <a:rPr lang="en-US" dirty="0"/>
              <a:t>Among several configurations tested, </a:t>
            </a:r>
            <a:r>
              <a:rPr lang="en-US" b="1" dirty="0"/>
              <a:t>only one circuit demonstrated consistent and reliable performance</a:t>
            </a:r>
            <a:r>
              <a:rPr lang="en-US" dirty="0"/>
              <a:t>. This setup will be the focus of further discussion and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240595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BD2AC-E1A5-75C3-E727-D87D8C426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F71916-E5A8-5A4E-7F0A-5FB1067EEB77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7C1992-37C5-490D-BDDF-F35B19CC4705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B169E6-B429-5353-FF4A-C93F812F7DE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2BBF4F-B536-D07B-C4C7-6250BC1C983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98CC-0627-C698-DF53-BC2589D51097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051070-6D9C-7B18-5C67-848BBD8EA3BA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D09E059-26C0-78F8-2273-9738FFD3C990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A44B6CE-8481-7B41-109B-F507A6723C7D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0B745A0-B0A0-0F30-DE44-002230D9E50E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F0F747E-29E1-6D30-B53F-DB614CAD2CFC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979F462-95A9-7E66-C1E1-2E20CB293AC0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A79932-BA5C-1294-0C9B-603E19049A9F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FA6B7DC-0CC4-09A9-8E72-312FE068C2D1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113E331-51CD-AC10-A324-7C3B3140697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AD5FAEC9-7946-BDB8-1B78-0FB049A7BB55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0F45A5-F1B9-13C1-0178-1FD0FD276195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E3FDE0-97AC-69D3-901D-DD94F9DF3BB6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87EFC3-3A93-62EA-A2DF-F3C19BFB7816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376C342-C753-1BE3-AC10-FD5B9E728BB0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CE0946-5582-BD1D-8723-684E0DC77BC1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51C7D7A-92B0-81FC-CEB8-1BB15FBB296F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7BF13FC-4F52-8533-2A31-7B1E3D4BB1F2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4BC8BB3-95EC-3FBF-B496-3A547B1A1BCF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EA83F1D-B4DC-F2C5-C4B2-94784D85A098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CC75E51-282A-0DAD-A2B8-16D4B6233F93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2740E0-D17D-9182-7654-A5BB1C595A9B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43C6C17-7AFD-9244-9308-81E46C760B43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3B60262-EA2F-E065-350D-B1A372139A1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9241110-DF12-492D-C210-F53BD4D48A27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F80A177-32B0-888B-E14F-0DF0DEAFC06C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71BA884-63C6-CEF6-A1D3-ABFB568D30F3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B42AA7-94F6-705F-6B9C-09394F2F3B1F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19C9507-EE61-26E0-708F-C055298B6E23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ADEFAFA-FEDE-9D6B-D696-4750E6484204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</p:spTree>
    <p:extLst>
      <p:ext uri="{BB962C8B-B14F-4D97-AF65-F5344CB8AC3E}">
        <p14:creationId xmlns:p14="http://schemas.microsoft.com/office/powerpoint/2010/main" val="236309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E187EA-1F93-2C54-D054-11B48E2D9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6FE2B8B-0F33-6450-5FCB-88D01DA4DA59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BFDABF-7973-2181-FD9B-055A378D7885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B161D0-3DE9-B90D-9E7A-D431AF6FAC5A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47193C-97BD-3C1E-AAAE-7577B00A975F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D07B8B-8410-6E07-9E35-44DE3D63901D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853912-DBCE-BE26-2912-911309400066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E25207-0CF1-28C3-F75E-86F0E79424F6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21D388-FFA9-981B-2B54-09FC5258BEBF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1B7D1F-1DFF-F0B4-CB85-1F4904EF02D7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AE1978B-8F1F-AEC3-5B11-D57362DA4E1E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B1C2B5-45EA-5807-3710-4D2BB5FB8466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D3A4D55-6CE8-540F-DC91-B116D99EB691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580391-6D46-5663-FB5E-E69A31C1D705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CCC6E6A-E1AF-1328-896A-5048161B7BE6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24001E-2FCF-704D-B6AD-D9E35BFF83AA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DE08385-4FBC-28F1-4392-9E4053069DCA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1C5FD2-305D-1C48-3D04-43585FA3DF04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936320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10FE3D55-1C57-32DE-B7D8-AE4C7D2C6C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8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8A8D5-2479-B3A3-CC32-056B24EC4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C206BE6-9A5E-D405-5F92-3C5A3A54667F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4AFDC4-C91A-E823-7999-4B8C122AE1C3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ABDA052-563B-986E-AAAF-66781B5ECD6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52D129-56FD-F416-9600-2D95AC900DD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BB7DD4-B04F-B8C6-008F-91A20D9E096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DFB182-FA8F-486C-5B72-605A6329D94F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1EF8F28-0735-8863-1804-E0E19E634DD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B09CC2E-3975-DE44-18EE-D6477C865D18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0611937C-DFB2-BC3E-4A91-5BDBA7548F1C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D01874-BE1E-EE9E-04DC-2955B7EFBDB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7186D4-A28F-A00D-6AEA-C34FED280642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420B3D2-E1C6-01DC-D185-50B87AE5DC67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BFAC45-68E0-C66F-B4A6-C29D2C8F3EF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DFDC12B-78F2-50F5-412C-032B26DC82E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8A7CF6-3643-C3C9-CEFD-CB8DBB024B11}"/>
              </a:ext>
            </a:extLst>
          </p:cNvPr>
          <p:cNvSpPr txBox="1"/>
          <p:nvPr/>
        </p:nvSpPr>
        <p:spPr>
          <a:xfrm>
            <a:off x="6466613" y="1296374"/>
            <a:ext cx="5223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(</a:t>
            </a:r>
            <a:r>
              <a:rPr lang="en-US" b="1" dirty="0"/>
              <a:t>order precision resistor for this</a:t>
            </a:r>
            <a:r>
              <a:rPr lang="en-US" dirty="0"/>
              <a:t>)+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FF1461A-1B93-5143-5A4E-C61B681FC4F9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B1D0E5-F8FA-E536-8741-9500E70BF119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D5052F7-EB57-C52E-0E08-B2D1CB2AEF67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9D726E-4A0E-4382-D29F-5B077F75F07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06BC77-B353-E650-3702-B6ABA774CA5D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43817BC-4465-E95C-2D1D-69A4142D7E66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62AF442-6A0F-5404-008B-7B72D67271B4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080F74A-B1F5-0A88-822A-AAA0BEB4991A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0776BA2-8832-BD85-F394-46D2CC02D2CA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 or NAU7802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3F37B-1947-BD16-8791-4BB7E9EA3B4C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06E10-2F38-0C96-67F7-3F87B49AA9C2}"/>
              </a:ext>
            </a:extLst>
          </p:cNvPr>
          <p:cNvSpPr txBox="1"/>
          <p:nvPr/>
        </p:nvSpPr>
        <p:spPr>
          <a:xfrm>
            <a:off x="6030191" y="198016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C1F8D9-FD86-637E-22C4-B6457CA8848B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4E7E11-DC7D-14A6-9313-7BAD0E3BDA6B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2FB1FB-EF49-186C-06A0-9F5AC155AEC4}"/>
              </a:ext>
            </a:extLst>
          </p:cNvPr>
          <p:cNvSpPr txBox="1"/>
          <p:nvPr/>
        </p:nvSpPr>
        <p:spPr>
          <a:xfrm>
            <a:off x="2610373" y="5250887"/>
            <a:ext cx="659614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b="1" dirty="0"/>
              <a:t> Already does this but my output was very noisy!</a:t>
            </a:r>
          </a:p>
        </p:txBody>
      </p:sp>
    </p:spTree>
    <p:extLst>
      <p:ext uri="{BB962C8B-B14F-4D97-AF65-F5344CB8AC3E}">
        <p14:creationId xmlns:p14="http://schemas.microsoft.com/office/powerpoint/2010/main" val="3693646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2771</TotalTime>
  <Words>1268</Words>
  <Application>Microsoft Office PowerPoint</Application>
  <PresentationFormat>Widescreen</PresentationFormat>
  <Paragraphs>217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Aptos</vt:lpstr>
      <vt:lpstr>Aptos Display</vt:lpstr>
      <vt:lpstr>Arial</vt:lpstr>
      <vt:lpstr>barlow</vt:lpstr>
      <vt:lpstr>Consolas</vt:lpstr>
      <vt:lpstr>Office Theme</vt:lpstr>
      <vt:lpstr>Kinematics Presentation  Tom</vt:lpstr>
      <vt:lpstr>PowerPoint Presentation</vt:lpstr>
      <vt:lpstr>PowerPoint Presentation</vt:lpstr>
      <vt:lpstr>Kinematics Presentation  Tom</vt:lpstr>
      <vt:lpstr>Circuit Testing Summary </vt:lpstr>
      <vt:lpstr>PowerPoint Presentation</vt:lpstr>
      <vt:lpstr>PowerPoint Presentation</vt:lpstr>
      <vt:lpstr>PowerPoint Presentation</vt:lpstr>
      <vt:lpstr>PowerPoint Presentation</vt:lpstr>
      <vt:lpstr>NAU7802 – use external 3.3V LVR and 2.048V ref (or slightly more) for AN- and 2.048V + strain gauge voltage for AN+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Oppenheim, Tomas</dc:creator>
  <cp:lastModifiedBy>Oppenheim, Tomas</cp:lastModifiedBy>
  <cp:revision>13</cp:revision>
  <dcterms:created xsi:type="dcterms:W3CDTF">2025-03-27T16:36:40Z</dcterms:created>
  <dcterms:modified xsi:type="dcterms:W3CDTF">2025-04-25T20:03:19Z</dcterms:modified>
</cp:coreProperties>
</file>

<file path=docProps/thumbnail.jpeg>
</file>